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80" r:id="rId4"/>
    <p:sldId id="257" r:id="rId5"/>
    <p:sldId id="279" r:id="rId6"/>
    <p:sldId id="269" r:id="rId7"/>
    <p:sldId id="282" r:id="rId8"/>
    <p:sldId id="294" r:id="rId9"/>
    <p:sldId id="295" r:id="rId10"/>
    <p:sldId id="285" r:id="rId11"/>
    <p:sldId id="258" r:id="rId12"/>
    <p:sldId id="284" r:id="rId13"/>
    <p:sldId id="286" r:id="rId14"/>
    <p:sldId id="283" r:id="rId15"/>
    <p:sldId id="296" r:id="rId16"/>
    <p:sldId id="263" r:id="rId17"/>
    <p:sldId id="287" r:id="rId18"/>
    <p:sldId id="264" r:id="rId19"/>
    <p:sldId id="265" r:id="rId20"/>
    <p:sldId id="267" r:id="rId21"/>
    <p:sldId id="275" r:id="rId22"/>
    <p:sldId id="268" r:id="rId23"/>
    <p:sldId id="288" r:id="rId24"/>
    <p:sldId id="262" r:id="rId25"/>
    <p:sldId id="272" r:id="rId26"/>
    <p:sldId id="273" r:id="rId27"/>
    <p:sldId id="276" r:id="rId28"/>
    <p:sldId id="290" r:id="rId29"/>
    <p:sldId id="274" r:id="rId30"/>
    <p:sldId id="289" r:id="rId31"/>
    <p:sldId id="291" r:id="rId32"/>
    <p:sldId id="292" r:id="rId33"/>
    <p:sldId id="293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B3D595-A672-4300-B752-D0D7CF4C10C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C714E4D-1BEE-469C-A0FB-EC5A2C6F914D}">
      <dgm:prSet phldrT="[Текст]"/>
      <dgm:spPr/>
      <dgm:t>
        <a:bodyPr/>
        <a:lstStyle/>
        <a:p>
          <a:r>
            <a:rPr lang="ru-RU" dirty="0"/>
            <a:t>Страница</a:t>
          </a:r>
        </a:p>
      </dgm:t>
    </dgm:pt>
    <dgm:pt modelId="{CAB06075-DD55-47B2-8102-07423483FA35}" type="parTrans" cxnId="{97ECB42B-9DE6-4F51-9679-22518198A444}">
      <dgm:prSet/>
      <dgm:spPr/>
      <dgm:t>
        <a:bodyPr/>
        <a:lstStyle/>
        <a:p>
          <a:endParaRPr lang="ru-RU"/>
        </a:p>
      </dgm:t>
    </dgm:pt>
    <dgm:pt modelId="{1DFB17AF-7C4B-47C1-82DB-2CB96F5748EC}" type="sibTrans" cxnId="{97ECB42B-9DE6-4F51-9679-22518198A444}">
      <dgm:prSet/>
      <dgm:spPr/>
      <dgm:t>
        <a:bodyPr/>
        <a:lstStyle/>
        <a:p>
          <a:endParaRPr lang="ru-RU"/>
        </a:p>
      </dgm:t>
    </dgm:pt>
    <dgm:pt modelId="{28D3462E-9783-4455-AD54-05415880561B}">
      <dgm:prSet phldrT="[Текст]"/>
      <dgm:spPr/>
      <dgm:t>
        <a:bodyPr/>
        <a:lstStyle/>
        <a:p>
          <a:r>
            <a:rPr lang="ru-RU" dirty="0"/>
            <a:t>Элемент класса = </a:t>
          </a:r>
          <a:r>
            <a:rPr lang="en-US" dirty="0"/>
            <a:t>‘</a:t>
          </a:r>
          <a:r>
            <a:rPr lang="en-US" dirty="0" err="1"/>
            <a:t>red_bloks</a:t>
          </a:r>
          <a:r>
            <a:rPr lang="en-US" dirty="0"/>
            <a:t>’</a:t>
          </a:r>
          <a:endParaRPr lang="ru-RU" dirty="0"/>
        </a:p>
      </dgm:t>
    </dgm:pt>
    <dgm:pt modelId="{ECE94934-1059-4451-82B6-2127D542597A}" type="parTrans" cxnId="{EB7C25F0-9FA7-4BF5-A359-6E811D16157F}">
      <dgm:prSet/>
      <dgm:spPr/>
      <dgm:t>
        <a:bodyPr/>
        <a:lstStyle/>
        <a:p>
          <a:endParaRPr lang="ru-RU"/>
        </a:p>
      </dgm:t>
    </dgm:pt>
    <dgm:pt modelId="{082BB3C9-C138-4CB2-B4C4-9E621B2DEA5C}" type="sibTrans" cxnId="{EB7C25F0-9FA7-4BF5-A359-6E811D16157F}">
      <dgm:prSet/>
      <dgm:spPr/>
      <dgm:t>
        <a:bodyPr/>
        <a:lstStyle/>
        <a:p>
          <a:endParaRPr lang="ru-RU"/>
        </a:p>
      </dgm:t>
    </dgm:pt>
    <dgm:pt modelId="{984C7F67-DBD3-4AF1-BB21-21B8EBFB0483}">
      <dgm:prSet phldrT="[Текст]"/>
      <dgm:spPr/>
      <dgm:t>
        <a:bodyPr/>
        <a:lstStyle/>
        <a:p>
          <a:r>
            <a:rPr lang="ru-RU" dirty="0"/>
            <a:t>Элемент тэга </a:t>
          </a:r>
          <a:r>
            <a:rPr lang="en-US" dirty="0"/>
            <a:t>‘a’</a:t>
          </a:r>
        </a:p>
      </dgm:t>
    </dgm:pt>
    <dgm:pt modelId="{F8C27D46-0FCA-40E3-952D-3B4AF8EA858D}" type="parTrans" cxnId="{091F91AF-3845-4FBB-976C-55387838EF2D}">
      <dgm:prSet/>
      <dgm:spPr/>
      <dgm:t>
        <a:bodyPr/>
        <a:lstStyle/>
        <a:p>
          <a:endParaRPr lang="ru-RU"/>
        </a:p>
      </dgm:t>
    </dgm:pt>
    <dgm:pt modelId="{39A541E8-0C0B-4219-B11F-D7AC8AB742DC}" type="sibTrans" cxnId="{091F91AF-3845-4FBB-976C-55387838EF2D}">
      <dgm:prSet/>
      <dgm:spPr/>
      <dgm:t>
        <a:bodyPr/>
        <a:lstStyle/>
        <a:p>
          <a:endParaRPr lang="ru-RU"/>
        </a:p>
      </dgm:t>
    </dgm:pt>
    <dgm:pt modelId="{6980E18C-8926-4646-B2E8-F4AC70656309}">
      <dgm:prSet/>
      <dgm:spPr/>
      <dgm:t>
        <a:bodyPr/>
        <a:lstStyle/>
        <a:p>
          <a:r>
            <a:rPr lang="ru-RU" dirty="0"/>
            <a:t>Значение атрибута </a:t>
          </a:r>
          <a:r>
            <a:rPr lang="en-US" dirty="0"/>
            <a:t>‘</a:t>
          </a:r>
          <a:r>
            <a:rPr lang="en-US" dirty="0" err="1"/>
            <a:t>href</a:t>
          </a:r>
          <a:r>
            <a:rPr lang="en-US" dirty="0"/>
            <a:t>’</a:t>
          </a:r>
          <a:endParaRPr lang="ru-RU" dirty="0"/>
        </a:p>
      </dgm:t>
    </dgm:pt>
    <dgm:pt modelId="{76F8D59D-9CD6-48F7-9058-B5C7EE4DD4D8}" type="parTrans" cxnId="{BCDBA4AF-43EF-42FB-910C-92F65286F08F}">
      <dgm:prSet/>
      <dgm:spPr/>
      <dgm:t>
        <a:bodyPr/>
        <a:lstStyle/>
        <a:p>
          <a:endParaRPr lang="ru-RU"/>
        </a:p>
      </dgm:t>
    </dgm:pt>
    <dgm:pt modelId="{5AEB1C12-AAEC-46BE-A6B7-E3F6DA5D4703}" type="sibTrans" cxnId="{BCDBA4AF-43EF-42FB-910C-92F65286F08F}">
      <dgm:prSet/>
      <dgm:spPr/>
      <dgm:t>
        <a:bodyPr/>
        <a:lstStyle/>
        <a:p>
          <a:endParaRPr lang="ru-RU"/>
        </a:p>
      </dgm:t>
    </dgm:pt>
    <dgm:pt modelId="{9CE13998-EE43-4B76-A86E-20957C00D908}" type="pres">
      <dgm:prSet presAssocID="{7AB3D595-A672-4300-B752-D0D7CF4C10C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89EF45F-4A58-4F0D-B149-1C1701973DCE}" type="pres">
      <dgm:prSet presAssocID="{3C714E4D-1BEE-469C-A0FB-EC5A2C6F914D}" presName="root" presStyleCnt="0"/>
      <dgm:spPr/>
    </dgm:pt>
    <dgm:pt modelId="{8DDCD19A-4B18-4819-8239-04EB20DB0A0A}" type="pres">
      <dgm:prSet presAssocID="{3C714E4D-1BEE-469C-A0FB-EC5A2C6F914D}" presName="rootComposite" presStyleCnt="0"/>
      <dgm:spPr/>
    </dgm:pt>
    <dgm:pt modelId="{D802BBD3-BA65-4A64-A16F-4379BE7A1917}" type="pres">
      <dgm:prSet presAssocID="{3C714E4D-1BEE-469C-A0FB-EC5A2C6F914D}" presName="rootText" presStyleLbl="node1" presStyleIdx="0" presStyleCnt="1"/>
      <dgm:spPr/>
    </dgm:pt>
    <dgm:pt modelId="{891F272D-4492-42E0-87E7-CA384E1CF894}" type="pres">
      <dgm:prSet presAssocID="{3C714E4D-1BEE-469C-A0FB-EC5A2C6F914D}" presName="rootConnector" presStyleLbl="node1" presStyleIdx="0" presStyleCnt="1"/>
      <dgm:spPr/>
    </dgm:pt>
    <dgm:pt modelId="{C7545F2B-202E-48AE-9E50-74A5F45A6C33}" type="pres">
      <dgm:prSet presAssocID="{3C714E4D-1BEE-469C-A0FB-EC5A2C6F914D}" presName="childShape" presStyleCnt="0"/>
      <dgm:spPr/>
    </dgm:pt>
    <dgm:pt modelId="{389E51E1-0918-489A-8058-C35AD7B034F4}" type="pres">
      <dgm:prSet presAssocID="{ECE94934-1059-4451-82B6-2127D542597A}" presName="Name13" presStyleLbl="parChTrans1D2" presStyleIdx="0" presStyleCnt="3"/>
      <dgm:spPr/>
    </dgm:pt>
    <dgm:pt modelId="{D24BA034-D91E-4C2A-81F0-B82EB99BE348}" type="pres">
      <dgm:prSet presAssocID="{28D3462E-9783-4455-AD54-05415880561B}" presName="childText" presStyleLbl="bgAcc1" presStyleIdx="0" presStyleCnt="3">
        <dgm:presLayoutVars>
          <dgm:bulletEnabled val="1"/>
        </dgm:presLayoutVars>
      </dgm:prSet>
      <dgm:spPr/>
    </dgm:pt>
    <dgm:pt modelId="{FF02C0EA-6D0E-4ACC-B38C-B0373A21613D}" type="pres">
      <dgm:prSet presAssocID="{F8C27D46-0FCA-40E3-952D-3B4AF8EA858D}" presName="Name13" presStyleLbl="parChTrans1D2" presStyleIdx="1" presStyleCnt="3"/>
      <dgm:spPr/>
    </dgm:pt>
    <dgm:pt modelId="{14D9E333-FDA8-43F3-B57F-12470C20B142}" type="pres">
      <dgm:prSet presAssocID="{984C7F67-DBD3-4AF1-BB21-21B8EBFB0483}" presName="childText" presStyleLbl="bgAcc1" presStyleIdx="1" presStyleCnt="3">
        <dgm:presLayoutVars>
          <dgm:bulletEnabled val="1"/>
        </dgm:presLayoutVars>
      </dgm:prSet>
      <dgm:spPr/>
    </dgm:pt>
    <dgm:pt modelId="{0AE2EBA9-FE19-4B78-950F-47CE1B51021B}" type="pres">
      <dgm:prSet presAssocID="{76F8D59D-9CD6-48F7-9058-B5C7EE4DD4D8}" presName="Name13" presStyleLbl="parChTrans1D2" presStyleIdx="2" presStyleCnt="3"/>
      <dgm:spPr/>
    </dgm:pt>
    <dgm:pt modelId="{A1D7F17F-BF17-4461-9CB3-EABA36491FC9}" type="pres">
      <dgm:prSet presAssocID="{6980E18C-8926-4646-B2E8-F4AC70656309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19C2930A-A753-446F-ADF0-117E2E5698B2}" type="presOf" srcId="{3C714E4D-1BEE-469C-A0FB-EC5A2C6F914D}" destId="{891F272D-4492-42E0-87E7-CA384E1CF894}" srcOrd="1" destOrd="0" presId="urn:microsoft.com/office/officeart/2005/8/layout/hierarchy3"/>
    <dgm:cxn modelId="{09DBEA0C-A9C1-4A26-8AD9-CA7268500855}" type="presOf" srcId="{3C714E4D-1BEE-469C-A0FB-EC5A2C6F914D}" destId="{D802BBD3-BA65-4A64-A16F-4379BE7A1917}" srcOrd="0" destOrd="0" presId="urn:microsoft.com/office/officeart/2005/8/layout/hierarchy3"/>
    <dgm:cxn modelId="{2A9FA52A-62B0-4E88-AE85-6E419CCDE0F4}" type="presOf" srcId="{F8C27D46-0FCA-40E3-952D-3B4AF8EA858D}" destId="{FF02C0EA-6D0E-4ACC-B38C-B0373A21613D}" srcOrd="0" destOrd="0" presId="urn:microsoft.com/office/officeart/2005/8/layout/hierarchy3"/>
    <dgm:cxn modelId="{97ECB42B-9DE6-4F51-9679-22518198A444}" srcId="{7AB3D595-A672-4300-B752-D0D7CF4C10C0}" destId="{3C714E4D-1BEE-469C-A0FB-EC5A2C6F914D}" srcOrd="0" destOrd="0" parTransId="{CAB06075-DD55-47B2-8102-07423483FA35}" sibTransId="{1DFB17AF-7C4B-47C1-82DB-2CB96F5748EC}"/>
    <dgm:cxn modelId="{61D23A33-37FF-429A-B37B-258844007019}" type="presOf" srcId="{76F8D59D-9CD6-48F7-9058-B5C7EE4DD4D8}" destId="{0AE2EBA9-FE19-4B78-950F-47CE1B51021B}" srcOrd="0" destOrd="0" presId="urn:microsoft.com/office/officeart/2005/8/layout/hierarchy3"/>
    <dgm:cxn modelId="{A308EB61-F3E7-484C-AAF2-0B8C24CD0178}" type="presOf" srcId="{984C7F67-DBD3-4AF1-BB21-21B8EBFB0483}" destId="{14D9E333-FDA8-43F3-B57F-12470C20B142}" srcOrd="0" destOrd="0" presId="urn:microsoft.com/office/officeart/2005/8/layout/hierarchy3"/>
    <dgm:cxn modelId="{7B090498-1980-4703-88A2-5FD8442254C4}" type="presOf" srcId="{7AB3D595-A672-4300-B752-D0D7CF4C10C0}" destId="{9CE13998-EE43-4B76-A86E-20957C00D908}" srcOrd="0" destOrd="0" presId="urn:microsoft.com/office/officeart/2005/8/layout/hierarchy3"/>
    <dgm:cxn modelId="{AA4AB0A5-C406-4984-87E6-A2D1FC175667}" type="presOf" srcId="{6980E18C-8926-4646-B2E8-F4AC70656309}" destId="{A1D7F17F-BF17-4461-9CB3-EABA36491FC9}" srcOrd="0" destOrd="0" presId="urn:microsoft.com/office/officeart/2005/8/layout/hierarchy3"/>
    <dgm:cxn modelId="{C2FCBDA7-438E-49E1-A36B-04D06B396C70}" type="presOf" srcId="{28D3462E-9783-4455-AD54-05415880561B}" destId="{D24BA034-D91E-4C2A-81F0-B82EB99BE348}" srcOrd="0" destOrd="0" presId="urn:microsoft.com/office/officeart/2005/8/layout/hierarchy3"/>
    <dgm:cxn modelId="{091F91AF-3845-4FBB-976C-55387838EF2D}" srcId="{3C714E4D-1BEE-469C-A0FB-EC5A2C6F914D}" destId="{984C7F67-DBD3-4AF1-BB21-21B8EBFB0483}" srcOrd="1" destOrd="0" parTransId="{F8C27D46-0FCA-40E3-952D-3B4AF8EA858D}" sibTransId="{39A541E8-0C0B-4219-B11F-D7AC8AB742DC}"/>
    <dgm:cxn modelId="{BCDBA4AF-43EF-42FB-910C-92F65286F08F}" srcId="{3C714E4D-1BEE-469C-A0FB-EC5A2C6F914D}" destId="{6980E18C-8926-4646-B2E8-F4AC70656309}" srcOrd="2" destOrd="0" parTransId="{76F8D59D-9CD6-48F7-9058-B5C7EE4DD4D8}" sibTransId="{5AEB1C12-AAEC-46BE-A6B7-E3F6DA5D4703}"/>
    <dgm:cxn modelId="{2378F2D0-D115-464E-A3B5-1E0C7E61AC12}" type="presOf" srcId="{ECE94934-1059-4451-82B6-2127D542597A}" destId="{389E51E1-0918-489A-8058-C35AD7B034F4}" srcOrd="0" destOrd="0" presId="urn:microsoft.com/office/officeart/2005/8/layout/hierarchy3"/>
    <dgm:cxn modelId="{EB7C25F0-9FA7-4BF5-A359-6E811D16157F}" srcId="{3C714E4D-1BEE-469C-A0FB-EC5A2C6F914D}" destId="{28D3462E-9783-4455-AD54-05415880561B}" srcOrd="0" destOrd="0" parTransId="{ECE94934-1059-4451-82B6-2127D542597A}" sibTransId="{082BB3C9-C138-4CB2-B4C4-9E621B2DEA5C}"/>
    <dgm:cxn modelId="{DA53894F-8428-486B-8783-7DB68A6C4BFA}" type="presParOf" srcId="{9CE13998-EE43-4B76-A86E-20957C00D908}" destId="{389EF45F-4A58-4F0D-B149-1C1701973DCE}" srcOrd="0" destOrd="0" presId="urn:microsoft.com/office/officeart/2005/8/layout/hierarchy3"/>
    <dgm:cxn modelId="{4F741385-6300-471B-B187-716906CD0102}" type="presParOf" srcId="{389EF45F-4A58-4F0D-B149-1C1701973DCE}" destId="{8DDCD19A-4B18-4819-8239-04EB20DB0A0A}" srcOrd="0" destOrd="0" presId="urn:microsoft.com/office/officeart/2005/8/layout/hierarchy3"/>
    <dgm:cxn modelId="{7C77D0C4-8664-4AEC-A1B2-8547A0889DDD}" type="presParOf" srcId="{8DDCD19A-4B18-4819-8239-04EB20DB0A0A}" destId="{D802BBD3-BA65-4A64-A16F-4379BE7A1917}" srcOrd="0" destOrd="0" presId="urn:microsoft.com/office/officeart/2005/8/layout/hierarchy3"/>
    <dgm:cxn modelId="{92A48745-6E7B-4086-8E5C-44489AD0CA10}" type="presParOf" srcId="{8DDCD19A-4B18-4819-8239-04EB20DB0A0A}" destId="{891F272D-4492-42E0-87E7-CA384E1CF894}" srcOrd="1" destOrd="0" presId="urn:microsoft.com/office/officeart/2005/8/layout/hierarchy3"/>
    <dgm:cxn modelId="{3A56165A-8F15-46BD-BE2B-912A22FBF166}" type="presParOf" srcId="{389EF45F-4A58-4F0D-B149-1C1701973DCE}" destId="{C7545F2B-202E-48AE-9E50-74A5F45A6C33}" srcOrd="1" destOrd="0" presId="urn:microsoft.com/office/officeart/2005/8/layout/hierarchy3"/>
    <dgm:cxn modelId="{A200D3FB-4443-4DB2-A1EF-A13712C40D54}" type="presParOf" srcId="{C7545F2B-202E-48AE-9E50-74A5F45A6C33}" destId="{389E51E1-0918-489A-8058-C35AD7B034F4}" srcOrd="0" destOrd="0" presId="urn:microsoft.com/office/officeart/2005/8/layout/hierarchy3"/>
    <dgm:cxn modelId="{1A878B26-12CF-45AF-AA68-3E0317C21F7A}" type="presParOf" srcId="{C7545F2B-202E-48AE-9E50-74A5F45A6C33}" destId="{D24BA034-D91E-4C2A-81F0-B82EB99BE348}" srcOrd="1" destOrd="0" presId="urn:microsoft.com/office/officeart/2005/8/layout/hierarchy3"/>
    <dgm:cxn modelId="{84078EB3-994B-481D-9D22-71DCA8618826}" type="presParOf" srcId="{C7545F2B-202E-48AE-9E50-74A5F45A6C33}" destId="{FF02C0EA-6D0E-4ACC-B38C-B0373A21613D}" srcOrd="2" destOrd="0" presId="urn:microsoft.com/office/officeart/2005/8/layout/hierarchy3"/>
    <dgm:cxn modelId="{AE36DED4-1322-423F-99A0-D3D12A0F9D07}" type="presParOf" srcId="{C7545F2B-202E-48AE-9E50-74A5F45A6C33}" destId="{14D9E333-FDA8-43F3-B57F-12470C20B142}" srcOrd="3" destOrd="0" presId="urn:microsoft.com/office/officeart/2005/8/layout/hierarchy3"/>
    <dgm:cxn modelId="{5A4E9011-3EDD-4839-963D-CA41B8382BC1}" type="presParOf" srcId="{C7545F2B-202E-48AE-9E50-74A5F45A6C33}" destId="{0AE2EBA9-FE19-4B78-950F-47CE1B51021B}" srcOrd="4" destOrd="0" presId="urn:microsoft.com/office/officeart/2005/8/layout/hierarchy3"/>
    <dgm:cxn modelId="{35A787DC-DEA2-4885-B475-CEAEBFECC9B8}" type="presParOf" srcId="{C7545F2B-202E-48AE-9E50-74A5F45A6C33}" destId="{A1D7F17F-BF17-4461-9CB3-EABA36491FC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B3D595-A672-4300-B752-D0D7CF4C10C0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C714E4D-1BEE-469C-A0FB-EC5A2C6F914D}">
      <dgm:prSet phldrT="[Текст]"/>
      <dgm:spPr/>
      <dgm:t>
        <a:bodyPr/>
        <a:lstStyle/>
        <a:p>
          <a:r>
            <a:rPr lang="ru-RU" dirty="0"/>
            <a:t>Страница</a:t>
          </a:r>
        </a:p>
      </dgm:t>
    </dgm:pt>
    <dgm:pt modelId="{CAB06075-DD55-47B2-8102-07423483FA35}" type="parTrans" cxnId="{97ECB42B-9DE6-4F51-9679-22518198A444}">
      <dgm:prSet/>
      <dgm:spPr/>
      <dgm:t>
        <a:bodyPr/>
        <a:lstStyle/>
        <a:p>
          <a:endParaRPr lang="ru-RU"/>
        </a:p>
      </dgm:t>
    </dgm:pt>
    <dgm:pt modelId="{1DFB17AF-7C4B-47C1-82DB-2CB96F5748EC}" type="sibTrans" cxnId="{97ECB42B-9DE6-4F51-9679-22518198A444}">
      <dgm:prSet/>
      <dgm:spPr/>
      <dgm:t>
        <a:bodyPr/>
        <a:lstStyle/>
        <a:p>
          <a:endParaRPr lang="ru-RU"/>
        </a:p>
      </dgm:t>
    </dgm:pt>
    <dgm:pt modelId="{28D3462E-9783-4455-AD54-05415880561B}">
      <dgm:prSet phldrT="[Текст]"/>
      <dgm:spPr/>
      <dgm:t>
        <a:bodyPr/>
        <a:lstStyle/>
        <a:p>
          <a:r>
            <a:rPr lang="ru-RU" dirty="0"/>
            <a:t>Элемент класса = </a:t>
          </a:r>
          <a:r>
            <a:rPr lang="en-US" dirty="0"/>
            <a:t>‘</a:t>
          </a:r>
          <a:r>
            <a:rPr lang="en-US" dirty="0" err="1"/>
            <a:t>red_bloks</a:t>
          </a:r>
          <a:r>
            <a:rPr lang="en-US" dirty="0"/>
            <a:t>’</a:t>
          </a:r>
          <a:endParaRPr lang="ru-RU" dirty="0"/>
        </a:p>
      </dgm:t>
    </dgm:pt>
    <dgm:pt modelId="{ECE94934-1059-4451-82B6-2127D542597A}" type="parTrans" cxnId="{EB7C25F0-9FA7-4BF5-A359-6E811D16157F}">
      <dgm:prSet/>
      <dgm:spPr/>
      <dgm:t>
        <a:bodyPr/>
        <a:lstStyle/>
        <a:p>
          <a:endParaRPr lang="ru-RU"/>
        </a:p>
      </dgm:t>
    </dgm:pt>
    <dgm:pt modelId="{082BB3C9-C138-4CB2-B4C4-9E621B2DEA5C}" type="sibTrans" cxnId="{EB7C25F0-9FA7-4BF5-A359-6E811D16157F}">
      <dgm:prSet/>
      <dgm:spPr/>
      <dgm:t>
        <a:bodyPr/>
        <a:lstStyle/>
        <a:p>
          <a:endParaRPr lang="ru-RU"/>
        </a:p>
      </dgm:t>
    </dgm:pt>
    <dgm:pt modelId="{984C7F67-DBD3-4AF1-BB21-21B8EBFB0483}">
      <dgm:prSet phldrT="[Текст]"/>
      <dgm:spPr/>
      <dgm:t>
        <a:bodyPr/>
        <a:lstStyle/>
        <a:p>
          <a:r>
            <a:rPr lang="ru-RU" dirty="0"/>
            <a:t>Элемент тэга </a:t>
          </a:r>
          <a:r>
            <a:rPr lang="en-US" dirty="0"/>
            <a:t>‘a’</a:t>
          </a:r>
        </a:p>
      </dgm:t>
    </dgm:pt>
    <dgm:pt modelId="{F8C27D46-0FCA-40E3-952D-3B4AF8EA858D}" type="parTrans" cxnId="{091F91AF-3845-4FBB-976C-55387838EF2D}">
      <dgm:prSet/>
      <dgm:spPr/>
      <dgm:t>
        <a:bodyPr/>
        <a:lstStyle/>
        <a:p>
          <a:endParaRPr lang="ru-RU"/>
        </a:p>
      </dgm:t>
    </dgm:pt>
    <dgm:pt modelId="{39A541E8-0C0B-4219-B11F-D7AC8AB742DC}" type="sibTrans" cxnId="{091F91AF-3845-4FBB-976C-55387838EF2D}">
      <dgm:prSet/>
      <dgm:spPr/>
      <dgm:t>
        <a:bodyPr/>
        <a:lstStyle/>
        <a:p>
          <a:endParaRPr lang="ru-RU"/>
        </a:p>
      </dgm:t>
    </dgm:pt>
    <dgm:pt modelId="{6980E18C-8926-4646-B2E8-F4AC70656309}">
      <dgm:prSet/>
      <dgm:spPr/>
      <dgm:t>
        <a:bodyPr/>
        <a:lstStyle/>
        <a:p>
          <a:r>
            <a:rPr lang="ru-RU" dirty="0"/>
            <a:t>Текст элемента</a:t>
          </a:r>
        </a:p>
      </dgm:t>
    </dgm:pt>
    <dgm:pt modelId="{76F8D59D-9CD6-48F7-9058-B5C7EE4DD4D8}" type="parTrans" cxnId="{BCDBA4AF-43EF-42FB-910C-92F65286F08F}">
      <dgm:prSet/>
      <dgm:spPr/>
      <dgm:t>
        <a:bodyPr/>
        <a:lstStyle/>
        <a:p>
          <a:endParaRPr lang="ru-RU"/>
        </a:p>
      </dgm:t>
    </dgm:pt>
    <dgm:pt modelId="{5AEB1C12-AAEC-46BE-A6B7-E3F6DA5D4703}" type="sibTrans" cxnId="{BCDBA4AF-43EF-42FB-910C-92F65286F08F}">
      <dgm:prSet/>
      <dgm:spPr/>
      <dgm:t>
        <a:bodyPr/>
        <a:lstStyle/>
        <a:p>
          <a:endParaRPr lang="ru-RU"/>
        </a:p>
      </dgm:t>
    </dgm:pt>
    <dgm:pt modelId="{9CE13998-EE43-4B76-A86E-20957C00D908}" type="pres">
      <dgm:prSet presAssocID="{7AB3D595-A672-4300-B752-D0D7CF4C10C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89EF45F-4A58-4F0D-B149-1C1701973DCE}" type="pres">
      <dgm:prSet presAssocID="{3C714E4D-1BEE-469C-A0FB-EC5A2C6F914D}" presName="root" presStyleCnt="0"/>
      <dgm:spPr/>
    </dgm:pt>
    <dgm:pt modelId="{8DDCD19A-4B18-4819-8239-04EB20DB0A0A}" type="pres">
      <dgm:prSet presAssocID="{3C714E4D-1BEE-469C-A0FB-EC5A2C6F914D}" presName="rootComposite" presStyleCnt="0"/>
      <dgm:spPr/>
    </dgm:pt>
    <dgm:pt modelId="{D802BBD3-BA65-4A64-A16F-4379BE7A1917}" type="pres">
      <dgm:prSet presAssocID="{3C714E4D-1BEE-469C-A0FB-EC5A2C6F914D}" presName="rootText" presStyleLbl="node1" presStyleIdx="0" presStyleCnt="1"/>
      <dgm:spPr/>
    </dgm:pt>
    <dgm:pt modelId="{891F272D-4492-42E0-87E7-CA384E1CF894}" type="pres">
      <dgm:prSet presAssocID="{3C714E4D-1BEE-469C-A0FB-EC5A2C6F914D}" presName="rootConnector" presStyleLbl="node1" presStyleIdx="0" presStyleCnt="1"/>
      <dgm:spPr/>
    </dgm:pt>
    <dgm:pt modelId="{C7545F2B-202E-48AE-9E50-74A5F45A6C33}" type="pres">
      <dgm:prSet presAssocID="{3C714E4D-1BEE-469C-A0FB-EC5A2C6F914D}" presName="childShape" presStyleCnt="0"/>
      <dgm:spPr/>
    </dgm:pt>
    <dgm:pt modelId="{389E51E1-0918-489A-8058-C35AD7B034F4}" type="pres">
      <dgm:prSet presAssocID="{ECE94934-1059-4451-82B6-2127D542597A}" presName="Name13" presStyleLbl="parChTrans1D2" presStyleIdx="0" presStyleCnt="3"/>
      <dgm:spPr/>
    </dgm:pt>
    <dgm:pt modelId="{D24BA034-D91E-4C2A-81F0-B82EB99BE348}" type="pres">
      <dgm:prSet presAssocID="{28D3462E-9783-4455-AD54-05415880561B}" presName="childText" presStyleLbl="bgAcc1" presStyleIdx="0" presStyleCnt="3">
        <dgm:presLayoutVars>
          <dgm:bulletEnabled val="1"/>
        </dgm:presLayoutVars>
      </dgm:prSet>
      <dgm:spPr/>
    </dgm:pt>
    <dgm:pt modelId="{FF02C0EA-6D0E-4ACC-B38C-B0373A21613D}" type="pres">
      <dgm:prSet presAssocID="{F8C27D46-0FCA-40E3-952D-3B4AF8EA858D}" presName="Name13" presStyleLbl="parChTrans1D2" presStyleIdx="1" presStyleCnt="3"/>
      <dgm:spPr/>
    </dgm:pt>
    <dgm:pt modelId="{14D9E333-FDA8-43F3-B57F-12470C20B142}" type="pres">
      <dgm:prSet presAssocID="{984C7F67-DBD3-4AF1-BB21-21B8EBFB0483}" presName="childText" presStyleLbl="bgAcc1" presStyleIdx="1" presStyleCnt="3">
        <dgm:presLayoutVars>
          <dgm:bulletEnabled val="1"/>
        </dgm:presLayoutVars>
      </dgm:prSet>
      <dgm:spPr/>
    </dgm:pt>
    <dgm:pt modelId="{0AE2EBA9-FE19-4B78-950F-47CE1B51021B}" type="pres">
      <dgm:prSet presAssocID="{76F8D59D-9CD6-48F7-9058-B5C7EE4DD4D8}" presName="Name13" presStyleLbl="parChTrans1D2" presStyleIdx="2" presStyleCnt="3"/>
      <dgm:spPr/>
    </dgm:pt>
    <dgm:pt modelId="{A1D7F17F-BF17-4461-9CB3-EABA36491FC9}" type="pres">
      <dgm:prSet presAssocID="{6980E18C-8926-4646-B2E8-F4AC70656309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19C2930A-A753-446F-ADF0-117E2E5698B2}" type="presOf" srcId="{3C714E4D-1BEE-469C-A0FB-EC5A2C6F914D}" destId="{891F272D-4492-42E0-87E7-CA384E1CF894}" srcOrd="1" destOrd="0" presId="urn:microsoft.com/office/officeart/2005/8/layout/hierarchy3"/>
    <dgm:cxn modelId="{09DBEA0C-A9C1-4A26-8AD9-CA7268500855}" type="presOf" srcId="{3C714E4D-1BEE-469C-A0FB-EC5A2C6F914D}" destId="{D802BBD3-BA65-4A64-A16F-4379BE7A1917}" srcOrd="0" destOrd="0" presId="urn:microsoft.com/office/officeart/2005/8/layout/hierarchy3"/>
    <dgm:cxn modelId="{2A9FA52A-62B0-4E88-AE85-6E419CCDE0F4}" type="presOf" srcId="{F8C27D46-0FCA-40E3-952D-3B4AF8EA858D}" destId="{FF02C0EA-6D0E-4ACC-B38C-B0373A21613D}" srcOrd="0" destOrd="0" presId="urn:microsoft.com/office/officeart/2005/8/layout/hierarchy3"/>
    <dgm:cxn modelId="{97ECB42B-9DE6-4F51-9679-22518198A444}" srcId="{7AB3D595-A672-4300-B752-D0D7CF4C10C0}" destId="{3C714E4D-1BEE-469C-A0FB-EC5A2C6F914D}" srcOrd="0" destOrd="0" parTransId="{CAB06075-DD55-47B2-8102-07423483FA35}" sibTransId="{1DFB17AF-7C4B-47C1-82DB-2CB96F5748EC}"/>
    <dgm:cxn modelId="{61D23A33-37FF-429A-B37B-258844007019}" type="presOf" srcId="{76F8D59D-9CD6-48F7-9058-B5C7EE4DD4D8}" destId="{0AE2EBA9-FE19-4B78-950F-47CE1B51021B}" srcOrd="0" destOrd="0" presId="urn:microsoft.com/office/officeart/2005/8/layout/hierarchy3"/>
    <dgm:cxn modelId="{A308EB61-F3E7-484C-AAF2-0B8C24CD0178}" type="presOf" srcId="{984C7F67-DBD3-4AF1-BB21-21B8EBFB0483}" destId="{14D9E333-FDA8-43F3-B57F-12470C20B142}" srcOrd="0" destOrd="0" presId="urn:microsoft.com/office/officeart/2005/8/layout/hierarchy3"/>
    <dgm:cxn modelId="{7B090498-1980-4703-88A2-5FD8442254C4}" type="presOf" srcId="{7AB3D595-A672-4300-B752-D0D7CF4C10C0}" destId="{9CE13998-EE43-4B76-A86E-20957C00D908}" srcOrd="0" destOrd="0" presId="urn:microsoft.com/office/officeart/2005/8/layout/hierarchy3"/>
    <dgm:cxn modelId="{AA4AB0A5-C406-4984-87E6-A2D1FC175667}" type="presOf" srcId="{6980E18C-8926-4646-B2E8-F4AC70656309}" destId="{A1D7F17F-BF17-4461-9CB3-EABA36491FC9}" srcOrd="0" destOrd="0" presId="urn:microsoft.com/office/officeart/2005/8/layout/hierarchy3"/>
    <dgm:cxn modelId="{C2FCBDA7-438E-49E1-A36B-04D06B396C70}" type="presOf" srcId="{28D3462E-9783-4455-AD54-05415880561B}" destId="{D24BA034-D91E-4C2A-81F0-B82EB99BE348}" srcOrd="0" destOrd="0" presId="urn:microsoft.com/office/officeart/2005/8/layout/hierarchy3"/>
    <dgm:cxn modelId="{091F91AF-3845-4FBB-976C-55387838EF2D}" srcId="{3C714E4D-1BEE-469C-A0FB-EC5A2C6F914D}" destId="{984C7F67-DBD3-4AF1-BB21-21B8EBFB0483}" srcOrd="1" destOrd="0" parTransId="{F8C27D46-0FCA-40E3-952D-3B4AF8EA858D}" sibTransId="{39A541E8-0C0B-4219-B11F-D7AC8AB742DC}"/>
    <dgm:cxn modelId="{BCDBA4AF-43EF-42FB-910C-92F65286F08F}" srcId="{3C714E4D-1BEE-469C-A0FB-EC5A2C6F914D}" destId="{6980E18C-8926-4646-B2E8-F4AC70656309}" srcOrd="2" destOrd="0" parTransId="{76F8D59D-9CD6-48F7-9058-B5C7EE4DD4D8}" sibTransId="{5AEB1C12-AAEC-46BE-A6B7-E3F6DA5D4703}"/>
    <dgm:cxn modelId="{2378F2D0-D115-464E-A3B5-1E0C7E61AC12}" type="presOf" srcId="{ECE94934-1059-4451-82B6-2127D542597A}" destId="{389E51E1-0918-489A-8058-C35AD7B034F4}" srcOrd="0" destOrd="0" presId="urn:microsoft.com/office/officeart/2005/8/layout/hierarchy3"/>
    <dgm:cxn modelId="{EB7C25F0-9FA7-4BF5-A359-6E811D16157F}" srcId="{3C714E4D-1BEE-469C-A0FB-EC5A2C6F914D}" destId="{28D3462E-9783-4455-AD54-05415880561B}" srcOrd="0" destOrd="0" parTransId="{ECE94934-1059-4451-82B6-2127D542597A}" sibTransId="{082BB3C9-C138-4CB2-B4C4-9E621B2DEA5C}"/>
    <dgm:cxn modelId="{DA53894F-8428-486B-8783-7DB68A6C4BFA}" type="presParOf" srcId="{9CE13998-EE43-4B76-A86E-20957C00D908}" destId="{389EF45F-4A58-4F0D-B149-1C1701973DCE}" srcOrd="0" destOrd="0" presId="urn:microsoft.com/office/officeart/2005/8/layout/hierarchy3"/>
    <dgm:cxn modelId="{4F741385-6300-471B-B187-716906CD0102}" type="presParOf" srcId="{389EF45F-4A58-4F0D-B149-1C1701973DCE}" destId="{8DDCD19A-4B18-4819-8239-04EB20DB0A0A}" srcOrd="0" destOrd="0" presId="urn:microsoft.com/office/officeart/2005/8/layout/hierarchy3"/>
    <dgm:cxn modelId="{7C77D0C4-8664-4AEC-A1B2-8547A0889DDD}" type="presParOf" srcId="{8DDCD19A-4B18-4819-8239-04EB20DB0A0A}" destId="{D802BBD3-BA65-4A64-A16F-4379BE7A1917}" srcOrd="0" destOrd="0" presId="urn:microsoft.com/office/officeart/2005/8/layout/hierarchy3"/>
    <dgm:cxn modelId="{92A48745-6E7B-4086-8E5C-44489AD0CA10}" type="presParOf" srcId="{8DDCD19A-4B18-4819-8239-04EB20DB0A0A}" destId="{891F272D-4492-42E0-87E7-CA384E1CF894}" srcOrd="1" destOrd="0" presId="urn:microsoft.com/office/officeart/2005/8/layout/hierarchy3"/>
    <dgm:cxn modelId="{3A56165A-8F15-46BD-BE2B-912A22FBF166}" type="presParOf" srcId="{389EF45F-4A58-4F0D-B149-1C1701973DCE}" destId="{C7545F2B-202E-48AE-9E50-74A5F45A6C33}" srcOrd="1" destOrd="0" presId="urn:microsoft.com/office/officeart/2005/8/layout/hierarchy3"/>
    <dgm:cxn modelId="{A200D3FB-4443-4DB2-A1EF-A13712C40D54}" type="presParOf" srcId="{C7545F2B-202E-48AE-9E50-74A5F45A6C33}" destId="{389E51E1-0918-489A-8058-C35AD7B034F4}" srcOrd="0" destOrd="0" presId="urn:microsoft.com/office/officeart/2005/8/layout/hierarchy3"/>
    <dgm:cxn modelId="{1A878B26-12CF-45AF-AA68-3E0317C21F7A}" type="presParOf" srcId="{C7545F2B-202E-48AE-9E50-74A5F45A6C33}" destId="{D24BA034-D91E-4C2A-81F0-B82EB99BE348}" srcOrd="1" destOrd="0" presId="urn:microsoft.com/office/officeart/2005/8/layout/hierarchy3"/>
    <dgm:cxn modelId="{84078EB3-994B-481D-9D22-71DCA8618826}" type="presParOf" srcId="{C7545F2B-202E-48AE-9E50-74A5F45A6C33}" destId="{FF02C0EA-6D0E-4ACC-B38C-B0373A21613D}" srcOrd="2" destOrd="0" presId="urn:microsoft.com/office/officeart/2005/8/layout/hierarchy3"/>
    <dgm:cxn modelId="{AE36DED4-1322-423F-99A0-D3D12A0F9D07}" type="presParOf" srcId="{C7545F2B-202E-48AE-9E50-74A5F45A6C33}" destId="{14D9E333-FDA8-43F3-B57F-12470C20B142}" srcOrd="3" destOrd="0" presId="urn:microsoft.com/office/officeart/2005/8/layout/hierarchy3"/>
    <dgm:cxn modelId="{5A4E9011-3EDD-4839-963D-CA41B8382BC1}" type="presParOf" srcId="{C7545F2B-202E-48AE-9E50-74A5F45A6C33}" destId="{0AE2EBA9-FE19-4B78-950F-47CE1B51021B}" srcOrd="4" destOrd="0" presId="urn:microsoft.com/office/officeart/2005/8/layout/hierarchy3"/>
    <dgm:cxn modelId="{35A787DC-DEA2-4885-B475-CEAEBFECC9B8}" type="presParOf" srcId="{C7545F2B-202E-48AE-9E50-74A5F45A6C33}" destId="{A1D7F17F-BF17-4461-9CB3-EABA36491FC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02BBD3-BA65-4A64-A16F-4379BE7A1917}">
      <dsp:nvSpPr>
        <dsp:cNvPr id="0" name=""/>
        <dsp:cNvSpPr/>
      </dsp:nvSpPr>
      <dsp:spPr>
        <a:xfrm>
          <a:off x="1706435" y="1820"/>
          <a:ext cx="1830609" cy="9153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Страница</a:t>
          </a:r>
        </a:p>
      </dsp:txBody>
      <dsp:txXfrm>
        <a:off x="1733243" y="28628"/>
        <a:ext cx="1776993" cy="861688"/>
      </dsp:txXfrm>
    </dsp:sp>
    <dsp:sp modelId="{389E51E1-0918-489A-8058-C35AD7B034F4}">
      <dsp:nvSpPr>
        <dsp:cNvPr id="0" name=""/>
        <dsp:cNvSpPr/>
      </dsp:nvSpPr>
      <dsp:spPr>
        <a:xfrm>
          <a:off x="1889496" y="917124"/>
          <a:ext cx="183060" cy="6864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78"/>
              </a:lnTo>
              <a:lnTo>
                <a:pt x="183060" y="68647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4BA034-D91E-4C2A-81F0-B82EB99BE348}">
      <dsp:nvSpPr>
        <dsp:cNvPr id="0" name=""/>
        <dsp:cNvSpPr/>
      </dsp:nvSpPr>
      <dsp:spPr>
        <a:xfrm>
          <a:off x="2072557" y="1145951"/>
          <a:ext cx="1464487" cy="915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Элемент класса = </a:t>
          </a:r>
          <a:r>
            <a:rPr lang="en-US" sz="1900" kern="1200" dirty="0"/>
            <a:t>‘</a:t>
          </a:r>
          <a:r>
            <a:rPr lang="en-US" sz="1900" kern="1200" dirty="0" err="1"/>
            <a:t>red_bloks</a:t>
          </a:r>
          <a:r>
            <a:rPr lang="en-US" sz="1900" kern="1200" dirty="0"/>
            <a:t>’</a:t>
          </a:r>
          <a:endParaRPr lang="ru-RU" sz="1900" kern="1200" dirty="0"/>
        </a:p>
      </dsp:txBody>
      <dsp:txXfrm>
        <a:off x="2099365" y="1172759"/>
        <a:ext cx="1410871" cy="861688"/>
      </dsp:txXfrm>
    </dsp:sp>
    <dsp:sp modelId="{FF02C0EA-6D0E-4ACC-B38C-B0373A21613D}">
      <dsp:nvSpPr>
        <dsp:cNvPr id="0" name=""/>
        <dsp:cNvSpPr/>
      </dsp:nvSpPr>
      <dsp:spPr>
        <a:xfrm>
          <a:off x="1889496" y="917124"/>
          <a:ext cx="183060" cy="1830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609"/>
              </a:lnTo>
              <a:lnTo>
                <a:pt x="183060" y="183060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D9E333-FDA8-43F3-B57F-12470C20B142}">
      <dsp:nvSpPr>
        <dsp:cNvPr id="0" name=""/>
        <dsp:cNvSpPr/>
      </dsp:nvSpPr>
      <dsp:spPr>
        <a:xfrm>
          <a:off x="2072557" y="2290082"/>
          <a:ext cx="1464487" cy="915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Элемент тэга </a:t>
          </a:r>
          <a:r>
            <a:rPr lang="en-US" sz="1900" kern="1200" dirty="0"/>
            <a:t>‘a’</a:t>
          </a:r>
        </a:p>
      </dsp:txBody>
      <dsp:txXfrm>
        <a:off x="2099365" y="2316890"/>
        <a:ext cx="1410871" cy="861688"/>
      </dsp:txXfrm>
    </dsp:sp>
    <dsp:sp modelId="{0AE2EBA9-FE19-4B78-950F-47CE1B51021B}">
      <dsp:nvSpPr>
        <dsp:cNvPr id="0" name=""/>
        <dsp:cNvSpPr/>
      </dsp:nvSpPr>
      <dsp:spPr>
        <a:xfrm>
          <a:off x="1889496" y="917124"/>
          <a:ext cx="183060" cy="2974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4740"/>
              </a:lnTo>
              <a:lnTo>
                <a:pt x="183060" y="297474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D7F17F-BF17-4461-9CB3-EABA36491FC9}">
      <dsp:nvSpPr>
        <dsp:cNvPr id="0" name=""/>
        <dsp:cNvSpPr/>
      </dsp:nvSpPr>
      <dsp:spPr>
        <a:xfrm>
          <a:off x="2072557" y="3434213"/>
          <a:ext cx="1464487" cy="915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Значение атрибута </a:t>
          </a:r>
          <a:r>
            <a:rPr lang="en-US" sz="1900" kern="1200" dirty="0"/>
            <a:t>‘</a:t>
          </a:r>
          <a:r>
            <a:rPr lang="en-US" sz="1900" kern="1200" dirty="0" err="1"/>
            <a:t>href</a:t>
          </a:r>
          <a:r>
            <a:rPr lang="en-US" sz="1900" kern="1200" dirty="0"/>
            <a:t>’</a:t>
          </a:r>
          <a:endParaRPr lang="ru-RU" sz="1900" kern="1200" dirty="0"/>
        </a:p>
      </dsp:txBody>
      <dsp:txXfrm>
        <a:off x="2099365" y="3461021"/>
        <a:ext cx="1410871" cy="8616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02BBD3-BA65-4A64-A16F-4379BE7A1917}">
      <dsp:nvSpPr>
        <dsp:cNvPr id="0" name=""/>
        <dsp:cNvSpPr/>
      </dsp:nvSpPr>
      <dsp:spPr>
        <a:xfrm>
          <a:off x="1491520" y="1845"/>
          <a:ext cx="1701979" cy="850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Страница</a:t>
          </a:r>
        </a:p>
      </dsp:txBody>
      <dsp:txXfrm>
        <a:off x="1516445" y="26770"/>
        <a:ext cx="1652129" cy="801139"/>
      </dsp:txXfrm>
    </dsp:sp>
    <dsp:sp modelId="{389E51E1-0918-489A-8058-C35AD7B034F4}">
      <dsp:nvSpPr>
        <dsp:cNvPr id="0" name=""/>
        <dsp:cNvSpPr/>
      </dsp:nvSpPr>
      <dsp:spPr>
        <a:xfrm>
          <a:off x="1661718" y="852835"/>
          <a:ext cx="170197" cy="6382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8242"/>
              </a:lnTo>
              <a:lnTo>
                <a:pt x="170197" y="63824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4BA034-D91E-4C2A-81F0-B82EB99BE348}">
      <dsp:nvSpPr>
        <dsp:cNvPr id="0" name=""/>
        <dsp:cNvSpPr/>
      </dsp:nvSpPr>
      <dsp:spPr>
        <a:xfrm>
          <a:off x="1831916" y="1065583"/>
          <a:ext cx="1361583" cy="850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Элемент класса = </a:t>
          </a:r>
          <a:r>
            <a:rPr lang="en-US" sz="1800" kern="1200" dirty="0"/>
            <a:t>‘</a:t>
          </a:r>
          <a:r>
            <a:rPr lang="en-US" sz="1800" kern="1200" dirty="0" err="1"/>
            <a:t>red_bloks</a:t>
          </a:r>
          <a:r>
            <a:rPr lang="en-US" sz="1800" kern="1200" dirty="0"/>
            <a:t>’</a:t>
          </a:r>
          <a:endParaRPr lang="ru-RU" sz="1800" kern="1200" dirty="0"/>
        </a:p>
      </dsp:txBody>
      <dsp:txXfrm>
        <a:off x="1856841" y="1090508"/>
        <a:ext cx="1311733" cy="801139"/>
      </dsp:txXfrm>
    </dsp:sp>
    <dsp:sp modelId="{FF02C0EA-6D0E-4ACC-B38C-B0373A21613D}">
      <dsp:nvSpPr>
        <dsp:cNvPr id="0" name=""/>
        <dsp:cNvSpPr/>
      </dsp:nvSpPr>
      <dsp:spPr>
        <a:xfrm>
          <a:off x="1661718" y="852835"/>
          <a:ext cx="170197" cy="1701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1979"/>
              </a:lnTo>
              <a:lnTo>
                <a:pt x="170197" y="170197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D9E333-FDA8-43F3-B57F-12470C20B142}">
      <dsp:nvSpPr>
        <dsp:cNvPr id="0" name=""/>
        <dsp:cNvSpPr/>
      </dsp:nvSpPr>
      <dsp:spPr>
        <a:xfrm>
          <a:off x="1831916" y="2129320"/>
          <a:ext cx="1361583" cy="850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Элемент тэга </a:t>
          </a:r>
          <a:r>
            <a:rPr lang="en-US" sz="1800" kern="1200" dirty="0"/>
            <a:t>‘a’</a:t>
          </a:r>
        </a:p>
      </dsp:txBody>
      <dsp:txXfrm>
        <a:off x="1856841" y="2154245"/>
        <a:ext cx="1311733" cy="801139"/>
      </dsp:txXfrm>
    </dsp:sp>
    <dsp:sp modelId="{0AE2EBA9-FE19-4B78-950F-47CE1B51021B}">
      <dsp:nvSpPr>
        <dsp:cNvPr id="0" name=""/>
        <dsp:cNvSpPr/>
      </dsp:nvSpPr>
      <dsp:spPr>
        <a:xfrm>
          <a:off x="1661718" y="852835"/>
          <a:ext cx="170197" cy="2765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5717"/>
              </a:lnTo>
              <a:lnTo>
                <a:pt x="170197" y="276571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D7F17F-BF17-4461-9CB3-EABA36491FC9}">
      <dsp:nvSpPr>
        <dsp:cNvPr id="0" name=""/>
        <dsp:cNvSpPr/>
      </dsp:nvSpPr>
      <dsp:spPr>
        <a:xfrm>
          <a:off x="1831916" y="3193058"/>
          <a:ext cx="1361583" cy="850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Текст элемента</a:t>
          </a:r>
        </a:p>
      </dsp:txBody>
      <dsp:txXfrm>
        <a:off x="1856841" y="3217983"/>
        <a:ext cx="1311733" cy="80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CFB1C2-5A5D-EDBD-4CA0-89919BA77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E1F607F-A8EB-B09A-E2D1-868F155D9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07D987-57CC-8B25-850B-B3626FB62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111E1C-AEDB-5815-50C7-EB0B475FC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A77251-124B-FF34-4553-63DAE3EB9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81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44F8E-C795-FB79-C857-F7F9B7523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A913F5-4DC2-59FF-54EE-B071C2628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37CD57-F15E-8CFB-5E3A-3560C70FC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3636ED-E129-64A3-60B6-677AB8AE9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3C605E-4670-61D8-7A1C-43BBFBCC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125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5FF0C8E-BCAC-847F-BFCC-82F1391A4C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6467C0-874E-315C-5607-B14E6946B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4B4B23-4D50-51A5-F755-574E94C3B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9AC93A-36A5-FF3E-1542-D7EDDE139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CABD06-C5F7-1208-A247-2C46CAC1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00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86458-6C76-C3A0-D46A-CEAA9B2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8FD080-E245-9030-2EA0-B5A77120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A7D296-C207-6990-C3F6-C9E747787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5BE4AB-0E9F-294B-8B17-7865A866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DB39EE-B5EC-E9F1-BBB2-2FFDCAED7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4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885954-605B-D02C-BB13-3183426EB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B04169-269B-8792-6AE4-8A06B920A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DEFFF7-C856-56D9-2FC6-4E81B3714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57CAB7-938F-8AF8-537B-8BC0D1F6A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4FCB2E-7D58-902F-03E2-1ACFA9EA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535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2C0AB-27D6-4B45-D176-89FEE78B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008B36-AF81-9C6A-ABDC-4C8D94423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C69D1C-D0EF-190B-7B8F-FD66347A0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40A5D2-A503-D3B4-EF3F-7AF982764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B68E16-E64C-12CC-791F-7BB080055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11AA76-EB41-BBAC-97F4-0256F5533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20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5F3B6-BF79-6112-40D9-924296A5F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6D1D2A-07E8-EA77-F104-727C8F4F9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E8FC66-7044-A4BD-8DBB-860F16B9F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FDACE3-A03C-763E-86F6-A5FFE516B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6DDBB40-A604-9B86-FFA5-140C5A40B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CE26F03-1FB1-6945-BA84-A6999216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CD417F-DE5C-4D30-8609-8EDD95FA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13923F6-3F18-BE6C-1B02-777AE8981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451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B7619-A50A-63C6-F143-ABDE1F42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EF66BF-33F0-B518-D616-1CE0A26BA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9DAE60-8D22-2632-9CCB-4A6D66253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B06E01-B8AA-DAF0-1D79-6752FA4A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035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4640B27-2EB8-7DB1-1D10-0366DD3C2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50B0A75-B304-7B56-ADFF-C743004D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2843ED-A8A6-66BA-7B65-52EE017D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260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CB22B1-D6B6-8A0C-E20D-9BE97B0B4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359F1B-A23F-CD95-3D7A-DB58A35D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F0EA289-FF81-D524-2361-F64223282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6A85DF2-D963-F5E1-9250-9CB531C7A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B7991B-3115-7571-2C08-EC62CD49E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3BF3B4-00C4-BFAF-4C13-5DC51EDE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512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1B863D-9112-D389-F4B1-BC38E520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CAF714-DBF8-D13A-53DC-3260EE0EC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E69882C-ADEA-9DA2-E81D-96EA884BD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4D1C95-EA51-7043-37A0-2A3AA6EB2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F29A70A-6037-3BB3-ACA3-E6144833D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4A6311-A8A5-1297-E706-947F19323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27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8E4F3-9BF8-13AB-AFC5-5FACAF62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562B18-866E-3EFD-6A04-08EDC6CE8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54D64A-B27C-6198-F47A-1B3A4670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38962B-8626-4B6F-A696-E2B1B690620A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FEB115-2AB7-7852-FE2B-5989B0F85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DDBD33-C659-E372-9756-4E044E83C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35DE13-9A60-41D7-AEC6-8BC7340392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65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adviser.ru/index.php/&#1050;&#1072;&#1088;&#1090;&#1072;_&#1080;&#1085;&#1092;&#1086;&#1088;&#1084;&#1072;&#1090;&#1080;&#1079;&#1072;&#1094;&#1080;&#1080;_&#1073;&#1080;&#1079;&#1085;&#1077;&#1089;&#1072;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microsoft.com/office/2007/relationships/hdphoto" Target="../media/hdphoto7.wdp"/><Relationship Id="rId17" Type="http://schemas.openxmlformats.org/officeDocument/2006/relationships/image" Target="../media/image19.png"/><Relationship Id="rId2" Type="http://schemas.openxmlformats.org/officeDocument/2006/relationships/image" Target="../media/image10.png"/><Relationship Id="rId16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microsoft.com/office/2007/relationships/hdphoto" Target="../media/hdphoto5.wdp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microsoft.com/office/2007/relationships/hdphoto" Target="../media/hdphoto8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5C452-06BE-FE96-DCBB-3E2ECA530F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Парсинг</a:t>
            </a:r>
            <a:r>
              <a:rPr lang="ru-RU" dirty="0"/>
              <a:t> без боли и страха:</a:t>
            </a:r>
            <a:br>
              <a:rPr lang="ru-RU" dirty="0"/>
            </a:br>
            <a:r>
              <a:rPr lang="ru-RU" dirty="0"/>
              <a:t>с помощью</a:t>
            </a:r>
            <a:br>
              <a:rPr lang="en-US" dirty="0"/>
            </a:br>
            <a:r>
              <a:rPr lang="en-US" dirty="0"/>
              <a:t>Docker </a:t>
            </a:r>
            <a:r>
              <a:rPr lang="ru-RU" dirty="0"/>
              <a:t>и СУБД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383EA3-7672-376F-2854-B833148A45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/>
              <a:t>Егор Иванов,</a:t>
            </a:r>
          </a:p>
          <a:p>
            <a:pPr algn="r"/>
            <a:r>
              <a:rPr lang="ru-RU" dirty="0"/>
              <a:t>Стажер-исследователь МЛЭНА,</a:t>
            </a:r>
          </a:p>
          <a:p>
            <a:pPr algn="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EA.Ivanov@hse.ru</a:t>
            </a:r>
            <a:endParaRPr lang="ru-RU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992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5B6510-0572-7368-3B5B-052E8E008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606" y="2942628"/>
            <a:ext cx="10515600" cy="1325563"/>
          </a:xfrm>
        </p:spPr>
        <p:txBody>
          <a:bodyPr/>
          <a:lstStyle/>
          <a:p>
            <a:r>
              <a:rPr lang="ru-RU" dirty="0"/>
              <a:t>На помощь приходят </a:t>
            </a:r>
            <a:r>
              <a:rPr lang="en-US" dirty="0"/>
              <a:t>Docker </a:t>
            </a:r>
            <a:r>
              <a:rPr lang="ru-RU" dirty="0"/>
              <a:t>и СУБД</a:t>
            </a:r>
            <a:br>
              <a:rPr lang="ru-RU" dirty="0"/>
            </a:br>
            <a:r>
              <a:rPr lang="ru-RU" dirty="0"/>
              <a:t>Но почему?</a:t>
            </a:r>
          </a:p>
        </p:txBody>
      </p:sp>
    </p:spTree>
    <p:extLst>
      <p:ext uri="{BB962C8B-B14F-4D97-AF65-F5344CB8AC3E}">
        <p14:creationId xmlns:p14="http://schemas.microsoft.com/office/powerpoint/2010/main" val="2038872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FFB2D-AA21-B4AA-63B3-D5ECD604C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такое </a:t>
            </a:r>
            <a:r>
              <a:rPr lang="en-US" dirty="0"/>
              <a:t>Docker?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C8538B-DF4E-4EC5-F0B2-263F7FA8F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492" y="1736747"/>
            <a:ext cx="4252369" cy="4305205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Контейнеры — как грузовые контейнеры: изолированы, стандартизированы, внутри — своя операционная среда</a:t>
            </a:r>
          </a:p>
          <a:p>
            <a:r>
              <a:rPr lang="ru-RU" dirty="0" err="1"/>
              <a:t>Docker</a:t>
            </a:r>
            <a:r>
              <a:rPr lang="ru-RU" dirty="0"/>
              <a:t> Desktop — как портовый кран: управляет и запускает контейнеры</a:t>
            </a:r>
          </a:p>
          <a:p>
            <a:r>
              <a:rPr lang="ru-RU" dirty="0"/>
              <a:t>Удобно "перевозить" приложения между системами без изменений</a:t>
            </a:r>
          </a:p>
          <a:p>
            <a:endParaRPr lang="ru-RU" dirty="0"/>
          </a:p>
        </p:txBody>
      </p:sp>
      <p:pic>
        <p:nvPicPr>
          <p:cNvPr id="3074" name="Picture 2" descr="Загруженное изображение">
            <a:extLst>
              <a:ext uri="{FF2B5EF4-FFF2-40B4-BE49-F238E27FC236}">
                <a16:creationId xmlns:a16="http://schemas.microsoft.com/office/drawing/2014/main" id="{4CD847DC-2260-1D97-029B-9BB45B049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40" y="1767431"/>
            <a:ext cx="5986045" cy="336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655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C86EAC-5B5D-4D06-15E5-E6D856E3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бы дал </a:t>
            </a:r>
            <a:r>
              <a:rPr lang="en-US" dirty="0"/>
              <a:t>Docker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043922-B563-20C0-80C2-286E51194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55422"/>
          </a:xfrm>
        </p:spPr>
        <p:txBody>
          <a:bodyPr/>
          <a:lstStyle/>
          <a:p>
            <a:r>
              <a:rPr lang="ru-RU" dirty="0"/>
              <a:t>Возможность автоматического перезапуска при сбоях</a:t>
            </a:r>
          </a:p>
          <a:p>
            <a:r>
              <a:rPr lang="ru-RU" dirty="0"/>
              <a:t>Возможность работать </a:t>
            </a:r>
            <a:r>
              <a:rPr lang="ru-RU" dirty="0" err="1"/>
              <a:t>фоново</a:t>
            </a:r>
            <a:r>
              <a:rPr lang="ru-RU" dirty="0"/>
              <a:t> без явного запуска</a:t>
            </a:r>
          </a:p>
          <a:p>
            <a:r>
              <a:rPr lang="ru-RU" dirty="0"/>
              <a:t>Возможность без лишних проблем разместить на любом сервере или компьютере этот же парсер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6CF67BA-33AB-ADBA-1FEC-C8D042BA5B94}"/>
              </a:ext>
            </a:extLst>
          </p:cNvPr>
          <p:cNvSpPr txBox="1">
            <a:spLocks/>
          </p:cNvSpPr>
          <p:nvPr/>
        </p:nvSpPr>
        <p:spPr>
          <a:xfrm>
            <a:off x="838200" y="37496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FF0000"/>
                </a:solidFill>
              </a:rPr>
              <a:t>Чего </a:t>
            </a:r>
            <a:r>
              <a:rPr lang="en-US" dirty="0">
                <a:solidFill>
                  <a:srgbClr val="FF0000"/>
                </a:solidFill>
              </a:rPr>
              <a:t>Docker </a:t>
            </a:r>
            <a:r>
              <a:rPr lang="ru-RU" dirty="0">
                <a:solidFill>
                  <a:srgbClr val="FF0000"/>
                </a:solidFill>
              </a:rPr>
              <a:t>не даст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CCB590A-E3C9-02C5-D213-B01BD7AA55CF}"/>
              </a:ext>
            </a:extLst>
          </p:cNvPr>
          <p:cNvSpPr txBox="1">
            <a:spLocks/>
          </p:cNvSpPr>
          <p:nvPr/>
        </p:nvSpPr>
        <p:spPr>
          <a:xfrm>
            <a:off x="881158" y="4693725"/>
            <a:ext cx="10054820" cy="2030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FF0000"/>
                </a:solidFill>
              </a:rPr>
              <a:t>Не избавит вас от блокировок (они все еще смогут «убить» ваш парсер)</a:t>
            </a:r>
          </a:p>
        </p:txBody>
      </p:sp>
      <p:pic>
        <p:nvPicPr>
          <p:cNvPr id="1026" name="Picture 2" descr="Смайлики Грустные Картинки - 55 фото">
            <a:extLst>
              <a:ext uri="{FF2B5EF4-FFF2-40B4-BE49-F238E27FC236}">
                <a16:creationId xmlns:a16="http://schemas.microsoft.com/office/drawing/2014/main" id="{46F3B910-D15C-D378-79E2-E3C58B6E7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101" y="4985209"/>
            <a:ext cx="619730" cy="7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3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8E177-CD24-071E-6CAB-C8DE1F50E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СУБД?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B8B95A-8BF0-F193-05C8-152B5DE75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СУБД</a:t>
            </a:r>
            <a:r>
              <a:rPr lang="ru-RU" dirty="0"/>
              <a:t> — это как </a:t>
            </a:r>
            <a:r>
              <a:rPr lang="ru-RU" b="1" dirty="0"/>
              <a:t>умный шкаф с каталогами, метками и поиском</a:t>
            </a:r>
            <a:r>
              <a:rPr lang="ru-RU" dirty="0"/>
              <a:t>. Ты можешь мгновенно найти нужное, отсортировать по критериям, заменить одну строку, не трогая остальные, и всё это — безопасно и быстро, даже если "шкаф" весит десятки гигабайт.</a:t>
            </a:r>
          </a:p>
          <a:p>
            <a:r>
              <a:rPr lang="ru-RU" b="1" dirty="0"/>
              <a:t>СSV-файл</a:t>
            </a:r>
            <a:r>
              <a:rPr lang="ru-RU" dirty="0"/>
              <a:t> — это как </a:t>
            </a:r>
            <a:r>
              <a:rPr lang="ru-RU" b="1" dirty="0"/>
              <a:t>куча бумажек, сложенных в ящик</a:t>
            </a:r>
            <a:r>
              <a:rPr lang="ru-RU" dirty="0"/>
              <a:t>. Информацию ты можешь туда записать, но чтобы что-то найти или изменить, нужно перерывать всё вручную. Подходит для небольших объёмов, но быстро становится неудобным.</a:t>
            </a:r>
          </a:p>
        </p:txBody>
      </p:sp>
    </p:spTree>
    <p:extLst>
      <p:ext uri="{BB962C8B-B14F-4D97-AF65-F5344CB8AC3E}">
        <p14:creationId xmlns:p14="http://schemas.microsoft.com/office/powerpoint/2010/main" val="4114811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A597C0-41BA-735D-96E3-11F81248F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бы дала СУБД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ED8854-3D73-6E54-3402-519EB4088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Возможность эффективно отслеживать ошибки и перезаписывать файл без особых проблем</a:t>
            </a:r>
          </a:p>
          <a:p>
            <a:r>
              <a:rPr lang="ru-RU" dirty="0"/>
              <a:t>Эффективный менеджмент данных (данные весят меньше, доступ к ним осуществлять проще, оперативная память остается свободнее)</a:t>
            </a:r>
          </a:p>
          <a:p>
            <a:r>
              <a:rPr lang="ru-RU" dirty="0"/>
              <a:t>Возможность распараллелить сбор данных (на 1-м уровне собираем работодателей, на втором – вакансии внутри них – и всё параллельно)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6373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0B2F6-0EA6-3C1B-15A7-378D71FE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Скачаем репозиторий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CBD85D-6414-8273-B5DA-D89EED2CB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235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4864F3-BC88-ED26-BAD1-00E1BF01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перейдем к простому примеру</a:t>
            </a:r>
            <a:r>
              <a:rPr lang="en-US" dirty="0"/>
              <a:t> </a:t>
            </a:r>
            <a:r>
              <a:rPr lang="ru-RU" dirty="0"/>
              <a:t>и поймем логику </a:t>
            </a:r>
            <a:r>
              <a:rPr lang="ru-RU" dirty="0" err="1"/>
              <a:t>парсинга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FD0CE0-D77F-3FCF-CBA9-740BC5316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Предположим, нам надо собрать аналитику по продуктам, представленным на российском ИТ-рынке:</a:t>
            </a:r>
          </a:p>
          <a:p>
            <a:pPr lvl="1"/>
            <a:r>
              <a:rPr lang="ru-RU" dirty="0"/>
              <a:t>Как много продуктов для той или иной технологии?</a:t>
            </a:r>
          </a:p>
          <a:p>
            <a:pPr lvl="1"/>
            <a:r>
              <a:rPr lang="ru-RU" dirty="0"/>
              <a:t>Как много продуктов, которые </a:t>
            </a:r>
            <a:r>
              <a:rPr lang="ru-RU"/>
              <a:t>перестали обновляться?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781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4864F3-BC88-ED26-BAD1-00E1BF01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 можем воспользоваться порталом </a:t>
            </a:r>
            <a:r>
              <a:rPr lang="en-US" dirty="0" err="1"/>
              <a:t>TAdviser</a:t>
            </a:r>
            <a:r>
              <a:rPr lang="ru-RU" dirty="0"/>
              <a:t>, агрегирующим эту информацию 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FD0CE0-D77F-3FCF-CBA9-740BC5316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https://www.tadviser.ru/index.php/</a:t>
            </a:r>
            <a:r>
              <a:rPr lang="ru-RU" dirty="0" err="1">
                <a:hlinkClick r:id="rId2"/>
              </a:rPr>
              <a:t>Карта_информатизации_бизнеса</a:t>
            </a:r>
            <a:r>
              <a:rPr lang="ru-RU" dirty="0">
                <a:hlinkClick r:id="rId2"/>
              </a:rPr>
              <a:t>#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25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0B14-5C09-2634-40E9-FAF77075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Базовый </a:t>
            </a:r>
            <a:r>
              <a:rPr lang="ru-RU" dirty="0" err="1"/>
              <a:t>парсинг</a:t>
            </a:r>
            <a:r>
              <a:rPr lang="ru-RU" dirty="0"/>
              <a:t> (1)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CA3145-3588-80A1-DAA1-21F7B8495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сайте мы видим список технологий</a:t>
            </a:r>
          </a:p>
          <a:p>
            <a:r>
              <a:rPr lang="ru-RU" dirty="0"/>
              <a:t>Этот список генерируется в данном формате по заведомо написанному скрипту, передаваемому вашему браузеру</a:t>
            </a:r>
          </a:p>
          <a:p>
            <a:r>
              <a:rPr lang="ru-RU" dirty="0"/>
              <a:t>Браузер уже генерирует красивую картинку</a:t>
            </a:r>
          </a:p>
          <a:p>
            <a:endParaRPr lang="ru-RU" dirty="0"/>
          </a:p>
        </p:txBody>
      </p:sp>
      <p:pic>
        <p:nvPicPr>
          <p:cNvPr id="5" name="Рисунок 4" descr="Изображение выглядит как текст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346EFC1-472D-7635-2C19-D63863BEF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03" y="3929729"/>
            <a:ext cx="9027399" cy="261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54B2F7-0C8F-C87C-9ECB-4BD970E5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Базовый </a:t>
            </a:r>
            <a:r>
              <a:rPr lang="ru-RU" dirty="0" err="1"/>
              <a:t>парсинг</a:t>
            </a:r>
            <a:r>
              <a:rPr lang="ru-RU" dirty="0"/>
              <a:t> (2)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C7425B-7794-2809-F150-E5EE7587A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600" cy="4351338"/>
          </a:xfrm>
        </p:spPr>
        <p:txBody>
          <a:bodyPr/>
          <a:lstStyle/>
          <a:p>
            <a:r>
              <a:rPr lang="ru-RU" dirty="0"/>
              <a:t>Нажмем проверку элемента кода,</a:t>
            </a:r>
          </a:p>
          <a:p>
            <a:r>
              <a:rPr lang="ru-RU" dirty="0"/>
              <a:t>Наведем на какую-нибудь технологию и посмотрим, где в этом скрипте находится наш элемент</a:t>
            </a:r>
          </a:p>
          <a:p>
            <a:r>
              <a:rPr lang="ru-RU" dirty="0"/>
              <a:t>Мы видим, что их все объединяет нахождение в тэге </a:t>
            </a:r>
            <a:r>
              <a:rPr lang="en-US" dirty="0"/>
              <a:t>div</a:t>
            </a:r>
            <a:r>
              <a:rPr lang="ru-RU" dirty="0"/>
              <a:t> класса </a:t>
            </a:r>
            <a:r>
              <a:rPr lang="en-US" dirty="0"/>
              <a:t>‘</a:t>
            </a:r>
            <a:r>
              <a:rPr lang="en-US" dirty="0" err="1"/>
              <a:t>red_bloks</a:t>
            </a:r>
            <a:r>
              <a:rPr lang="en-US" dirty="0"/>
              <a:t>’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9B3A56-984D-31B2-9243-7E7926E232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13" t="8039" r="480" b="53113"/>
          <a:stretch/>
        </p:blipFill>
        <p:spPr>
          <a:xfrm>
            <a:off x="443813" y="3930983"/>
            <a:ext cx="11304371" cy="28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69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62051D-549A-FEC3-71B4-73BB3C1A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Предположим, вы написали парсер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7E5E80-1536-C083-A7F8-5DE300982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5851" cy="4351338"/>
          </a:xfrm>
        </p:spPr>
        <p:txBody>
          <a:bodyPr/>
          <a:lstStyle/>
          <a:p>
            <a:r>
              <a:rPr lang="ru-RU" dirty="0"/>
              <a:t>Он проходит по списку ссылок</a:t>
            </a:r>
          </a:p>
          <a:p>
            <a:r>
              <a:rPr lang="ru-RU" dirty="0"/>
              <a:t>Сохраняет всю информацию внутри в </a:t>
            </a:r>
            <a:r>
              <a:rPr lang="en-US" dirty="0"/>
              <a:t>environment </a:t>
            </a:r>
            <a:r>
              <a:rPr lang="ru-RU" dirty="0"/>
              <a:t>переменной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AD23CE-ADFF-54FE-5CC0-ADABDAD2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10" b="92480" l="9961" r="92676">
                        <a14:foregroundMark x1="47852" y1="11523" x2="47852" y2="11523"/>
                        <a14:foregroundMark x1="56836" y1="14453" x2="45117" y2="11328"/>
                        <a14:foregroundMark x1="45117" y1="11328" x2="45410" y2="11328"/>
                        <a14:foregroundMark x1="47559" y1="21875" x2="43848" y2="21289"/>
                        <a14:foregroundMark x1="56836" y1="21582" x2="58789" y2="21973"/>
                        <a14:foregroundMark x1="46094" y1="28516" x2="46680" y2="29004"/>
                        <a14:foregroundMark x1="55957" y1="27637" x2="56250" y2="29297"/>
                        <a14:foregroundMark x1="54199" y1="58496" x2="74609" y2="60742"/>
                        <a14:foregroundMark x1="74609" y1="60742" x2="84570" y2="68848"/>
                        <a14:foregroundMark x1="84570" y1="68848" x2="85938" y2="60547"/>
                        <a14:foregroundMark x1="88184" y1="55371" x2="92773" y2="54492"/>
                        <a14:foregroundMark x1="72559" y1="68457" x2="75977" y2="80957"/>
                        <a14:foregroundMark x1="75977" y1="80957" x2="70313" y2="69434"/>
                        <a14:foregroundMark x1="70313" y1="69434" x2="68457" y2="84082"/>
                        <a14:foregroundMark x1="68457" y1="84082" x2="75098" y2="86035"/>
                        <a14:foregroundMark x1="66406" y1="92578" x2="80664" y2="89648"/>
                        <a14:foregroundMark x1="80664" y1="89648" x2="81055" y2="89355"/>
                        <a14:foregroundMark x1="53906" y1="7910" x2="46387" y2="9277"/>
                        <a14:foregroundMark x1="62793" y1="28125" x2="60840" y2="32813"/>
                        <a14:foregroundMark x1="61133" y1="30762" x2="61133" y2="31836"/>
                        <a14:foregroundMark x1="46680" y1="37305" x2="52734" y2="39941"/>
                        <a14:backgroundMark x1="43555" y1="8496" x2="42773" y2="76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74012" y="2098984"/>
            <a:ext cx="4139348" cy="41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28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D028FD-DE77-E764-48C6-D46F1A8A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Извлечение ссылок из элементов 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EADA454-AAC5-67A7-2BA3-272BF2519B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846096"/>
              </p:ext>
            </p:extLst>
          </p:nvPr>
        </p:nvGraphicFramePr>
        <p:xfrm>
          <a:off x="285879" y="1854749"/>
          <a:ext cx="524348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2FC1B30-E9A3-B4E6-0C2F-97B94A3AD433}"/>
              </a:ext>
            </a:extLst>
          </p:cNvPr>
          <p:cNvSpPr txBox="1"/>
          <p:nvPr/>
        </p:nvSpPr>
        <p:spPr>
          <a:xfrm>
            <a:off x="4614958" y="2397948"/>
            <a:ext cx="76527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hrefs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webpage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html_nodes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sz="3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red_bloks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html_nodes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html_attr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1184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458F57-63C5-3894-630E-CBA47AEE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Попробуйте написать код для извлечения названий технологий из тех же элементов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C5BF20-2802-C0A6-3793-576DA137B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Подсказка – чтобы извлечь текст, можно воспользоваться функцией </a:t>
            </a:r>
            <a:r>
              <a:rPr lang="en-US" dirty="0" err="1">
                <a:solidFill>
                  <a:schemeClr val="accent1"/>
                </a:solidFill>
              </a:rPr>
              <a:t>html_text</a:t>
            </a:r>
            <a:r>
              <a:rPr lang="en-US" dirty="0">
                <a:solidFill>
                  <a:schemeClr val="accent1"/>
                </a:solidFill>
              </a:rPr>
              <a:t>()</a:t>
            </a:r>
            <a:endParaRPr lang="ru-RU" dirty="0">
              <a:solidFill>
                <a:schemeClr val="accent1"/>
              </a:solidFill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58AA3F3-F5C7-1F92-ECB8-0DC07A501F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9283976"/>
              </p:ext>
            </p:extLst>
          </p:nvPr>
        </p:nvGraphicFramePr>
        <p:xfrm>
          <a:off x="519082" y="2724790"/>
          <a:ext cx="4685020" cy="4045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3BA1F1-C860-760C-80B5-BA7A9BB712F2}"/>
              </a:ext>
            </a:extLst>
          </p:cNvPr>
          <p:cNvSpPr txBox="1"/>
          <p:nvPr/>
        </p:nvSpPr>
        <p:spPr>
          <a:xfrm>
            <a:off x="4492220" y="3232568"/>
            <a:ext cx="76527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techno_titles</a:t>
            </a:r>
            <a:r>
              <a:rPr lang="en-US" sz="3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&lt;-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webpage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html_nodes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sz="3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red_bloks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html_nodes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%&gt;%</a:t>
            </a:r>
            <a:endParaRPr lang="en-US" sz="3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html_</a:t>
            </a:r>
            <a:r>
              <a:rPr lang="en-US" sz="3200" dirty="0" err="1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31252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43D9A9-4B45-81DD-2411-A9141EBB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Второй слой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3ED68F-4C47-ED26-7657-CFBE01581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Нам нужно перейти по ссылкам технологий и извлечь таблицы</a:t>
            </a:r>
          </a:p>
        </p:txBody>
      </p:sp>
      <p:pic>
        <p:nvPicPr>
          <p:cNvPr id="5" name="Рисунок 4" descr="Изображение выглядит как текст, электроника, снимок экрана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A6DB2AE-D081-7252-69FB-5F6B0E20C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29" y="2622120"/>
            <a:ext cx="5569064" cy="396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14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839F04-A4D0-5B10-62F1-29BFC8A6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Третий слой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C7D850-818D-309F-D78C-5A67BA531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Нам нужно перейти по ссылкам из таблиц второго слоя</a:t>
            </a:r>
          </a:p>
          <a:p>
            <a:r>
              <a:rPr lang="ru-RU" dirty="0"/>
              <a:t>Необходим двойной цикл: идем по таблицам, затем – по ссылкам внутри таблиц</a:t>
            </a:r>
          </a:p>
        </p:txBody>
      </p:sp>
      <p:pic>
        <p:nvPicPr>
          <p:cNvPr id="5" name="Рисунок 4" descr="Изображение выглядит как текст, Шрифт, число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FF7D720-C767-6EC7-11FC-DF20490CB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21" y="3484425"/>
            <a:ext cx="9614394" cy="26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1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2" name="Picture 16">
            <a:extLst>
              <a:ext uri="{FF2B5EF4-FFF2-40B4-BE49-F238E27FC236}">
                <a16:creationId xmlns:a16="http://schemas.microsoft.com/office/drawing/2014/main" id="{7D63244E-4E05-5CC8-DDAA-4C7919544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80" y="3603664"/>
            <a:ext cx="1281149" cy="128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Сформированное изображение">
            <a:extLst>
              <a:ext uri="{FF2B5EF4-FFF2-40B4-BE49-F238E27FC236}">
                <a16:creationId xmlns:a16="http://schemas.microsoft.com/office/drawing/2014/main" id="{47B82930-0DA9-A468-2BA3-4E4306CE6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620" y="1584669"/>
            <a:ext cx="3095290" cy="309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Сформированное изображение">
            <a:extLst>
              <a:ext uri="{FF2B5EF4-FFF2-40B4-BE49-F238E27FC236}">
                <a16:creationId xmlns:a16="http://schemas.microsoft.com/office/drawing/2014/main" id="{416788FA-A974-5399-6AFC-D70FD34C0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206" y="4026527"/>
            <a:ext cx="988161" cy="98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F41CF-B043-5CAA-B534-C863B41E0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</a:t>
            </a:r>
            <a:r>
              <a:rPr lang="en-US" dirty="0"/>
              <a:t>Docker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783F44-0128-9465-47D1-7066D8658F46}"/>
              </a:ext>
            </a:extLst>
          </p:cNvPr>
          <p:cNvSpPr/>
          <p:nvPr/>
        </p:nvSpPr>
        <p:spPr>
          <a:xfrm>
            <a:off x="1147604" y="1945401"/>
            <a:ext cx="2841390" cy="6075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  <a:endParaRPr lang="ru-RU" dirty="0"/>
          </a:p>
        </p:txBody>
      </p:sp>
      <p:pic>
        <p:nvPicPr>
          <p:cNvPr id="9" name="Объект 8" descr="Изображение выглядит как Вымышленный персонаж, Мультфильм, Анимация, графическая встав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7ED129A-AECB-5397-C838-0F5F9308E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040" y="1390085"/>
            <a:ext cx="1185758" cy="1325563"/>
          </a:xfrm>
        </p:spPr>
      </p:pic>
      <p:pic>
        <p:nvPicPr>
          <p:cNvPr id="4100" name="Picture 4" descr="Free bash terminal linux vector">
            <a:extLst>
              <a:ext uri="{FF2B5EF4-FFF2-40B4-BE49-F238E27FC236}">
                <a16:creationId xmlns:a16="http://schemas.microsoft.com/office/drawing/2014/main" id="{1ABD2C77-2689-9ED2-EBA6-1772F142C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48" y="2781662"/>
            <a:ext cx="2790798" cy="17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1B700E-D70F-A913-7A53-A2B861A82FC6}"/>
              </a:ext>
            </a:extLst>
          </p:cNvPr>
          <p:cNvSpPr txBox="1"/>
          <p:nvPr/>
        </p:nvSpPr>
        <p:spPr>
          <a:xfrm>
            <a:off x="1671171" y="2844225"/>
            <a:ext cx="2185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docker-compose build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2CD1BBD-19FB-A2A5-76FA-181248B2C61D}"/>
              </a:ext>
            </a:extLst>
          </p:cNvPr>
          <p:cNvSpPr/>
          <p:nvPr/>
        </p:nvSpPr>
        <p:spPr>
          <a:xfrm>
            <a:off x="4963740" y="1967133"/>
            <a:ext cx="2841390" cy="6075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Host</a:t>
            </a:r>
            <a:endParaRPr lang="ru-RU" dirty="0"/>
          </a:p>
        </p:txBody>
      </p:sp>
      <p:pic>
        <p:nvPicPr>
          <p:cNvPr id="4104" name="Picture 8" descr="Free server icon technology vector">
            <a:extLst>
              <a:ext uri="{FF2B5EF4-FFF2-40B4-BE49-F238E27FC236}">
                <a16:creationId xmlns:a16="http://schemas.microsoft.com/office/drawing/2014/main" id="{BF941AB7-3C69-38C7-59BC-44605663E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764" y="1690688"/>
            <a:ext cx="1387582" cy="9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6B4ADAFF-CACA-69D6-FD95-EF5322F0C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206" y="4400749"/>
            <a:ext cx="988161" cy="98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Сформированное изображение">
            <a:extLst>
              <a:ext uri="{FF2B5EF4-FFF2-40B4-BE49-F238E27FC236}">
                <a16:creationId xmlns:a16="http://schemas.microsoft.com/office/drawing/2014/main" id="{35936341-FB47-CC10-A0A1-616922E68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7637" y1="50781" x2="42773" y2="59277"/>
                        <a14:foregroundMark x1="42773" y1="59277" x2="67383" y2="56250"/>
                        <a14:foregroundMark x1="67383" y1="56250" x2="71777" y2="52637"/>
                        <a14:foregroundMark x1="27832" y1="64648" x2="46387" y2="70996"/>
                        <a14:foregroundMark x1="46387" y1="70996" x2="65234" y2="69824"/>
                        <a14:foregroundMark x1="65234" y1="69824" x2="73730" y2="62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43" y="5167312"/>
            <a:ext cx="1616824" cy="161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B619A9B-CA5C-90D5-FE95-18104DADE96E}"/>
              </a:ext>
            </a:extLst>
          </p:cNvPr>
          <p:cNvSpPr/>
          <p:nvPr/>
        </p:nvSpPr>
        <p:spPr>
          <a:xfrm>
            <a:off x="8728470" y="1916778"/>
            <a:ext cx="2841390" cy="6075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Hub</a:t>
            </a:r>
            <a:endParaRPr lang="ru-RU" dirty="0"/>
          </a:p>
        </p:txBody>
      </p:sp>
      <p:pic>
        <p:nvPicPr>
          <p:cNvPr id="14" name="Рисунок 13" descr="Изображение выглядит как графическая вставка, мультфильм, иллюстрация, Морское млекопитающе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422AA59-A281-71BC-794F-24548FF262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512" b="89202" l="9920" r="91421">
                        <a14:foregroundMark x1="33512" y1="88732" x2="54155" y2="85915"/>
                        <a14:foregroundMark x1="54155" y1="85915" x2="54155" y2="85446"/>
                        <a14:foregroundMark x1="91421" y1="38028" x2="91421" y2="38028"/>
                        <a14:foregroundMark x1="91421" y1="38028" x2="91421" y2="38028"/>
                        <a14:foregroundMark x1="39410" y1="69484" x2="39410" y2="69484"/>
                        <a14:foregroundMark x1="39410" y1="69484" x2="40483" y2="69484"/>
                        <a14:foregroundMark x1="40483" y1="69484" x2="40483" y2="69484"/>
                        <a14:foregroundMark x1="40483" y1="69484" x2="40483" y2="69484"/>
                        <a14:foregroundMark x1="40483" y1="69484" x2="43968" y2="73709"/>
                        <a14:foregroundMark x1="53619" y1="7512" x2="50134" y2="84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096" y="1584669"/>
            <a:ext cx="1980540" cy="1130979"/>
          </a:xfrm>
          <a:prstGeom prst="rect">
            <a:avLst/>
          </a:prstGeom>
        </p:spPr>
      </p:pic>
      <p:pic>
        <p:nvPicPr>
          <p:cNvPr id="15" name="Picture 14" descr="Сформированное изображение">
            <a:extLst>
              <a:ext uri="{FF2B5EF4-FFF2-40B4-BE49-F238E27FC236}">
                <a16:creationId xmlns:a16="http://schemas.microsoft.com/office/drawing/2014/main" id="{0B04119B-5A78-DB37-E1D0-0D418DE2C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7637" y1="50781" x2="42773" y2="59277"/>
                        <a14:foregroundMark x1="42773" y1="59277" x2="67383" y2="56250"/>
                        <a14:foregroundMark x1="67383" y1="56250" x2="71777" y2="52637"/>
                        <a14:foregroundMark x1="27832" y1="64648" x2="46387" y2="70996"/>
                        <a14:foregroundMark x1="46387" y1="70996" x2="65234" y2="69824"/>
                        <a14:foregroundMark x1="65234" y1="69824" x2="73730" y2="62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684" y="3899330"/>
            <a:ext cx="1616824" cy="161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7C03ED-D145-A2D0-20A8-EA40F0094B2D}"/>
              </a:ext>
            </a:extLst>
          </p:cNvPr>
          <p:cNvSpPr txBox="1"/>
          <p:nvPr/>
        </p:nvSpPr>
        <p:spPr>
          <a:xfrm>
            <a:off x="5662869" y="3303052"/>
            <a:ext cx="20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Docker Engine</a:t>
            </a:r>
            <a:endParaRPr lang="ru-RU" dirty="0"/>
          </a:p>
        </p:txBody>
      </p:sp>
      <p:cxnSp>
        <p:nvCxnSpPr>
          <p:cNvPr id="21" name="Соединитель: уступ 20">
            <a:extLst>
              <a:ext uri="{FF2B5EF4-FFF2-40B4-BE49-F238E27FC236}">
                <a16:creationId xmlns:a16="http://schemas.microsoft.com/office/drawing/2014/main" id="{EFEF9DFB-2730-B54C-D393-C3B430D9F74A}"/>
              </a:ext>
            </a:extLst>
          </p:cNvPr>
          <p:cNvCxnSpPr>
            <a:cxnSpLocks/>
            <a:stCxn id="15" idx="1"/>
            <a:endCxn id="4102" idx="3"/>
          </p:cNvCxnSpPr>
          <p:nvPr/>
        </p:nvCxnSpPr>
        <p:spPr>
          <a:xfrm rot="10800000">
            <a:off x="8025910" y="3132314"/>
            <a:ext cx="1537774" cy="157542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уступ 29">
            <a:extLst>
              <a:ext uri="{FF2B5EF4-FFF2-40B4-BE49-F238E27FC236}">
                <a16:creationId xmlns:a16="http://schemas.microsoft.com/office/drawing/2014/main" id="{C2D1C08D-B9DC-FC76-54AF-13D3B60F9EB9}"/>
              </a:ext>
            </a:extLst>
          </p:cNvPr>
          <p:cNvCxnSpPr>
            <a:cxnSpLocks/>
            <a:stCxn id="15" idx="1"/>
            <a:endCxn id="4110" idx="3"/>
          </p:cNvCxnSpPr>
          <p:nvPr/>
        </p:nvCxnSpPr>
        <p:spPr>
          <a:xfrm rot="10800000" flipV="1">
            <a:off x="8563968" y="4707742"/>
            <a:ext cx="999717" cy="1267982"/>
          </a:xfrm>
          <a:prstGeom prst="bentConnector3">
            <a:avLst>
              <a:gd name="adj1" fmla="val 7578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16">
            <a:extLst>
              <a:ext uri="{FF2B5EF4-FFF2-40B4-BE49-F238E27FC236}">
                <a16:creationId xmlns:a16="http://schemas.microsoft.com/office/drawing/2014/main" id="{103F15AB-6795-BDB3-6FE4-D3ADAC923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49" y="4431350"/>
            <a:ext cx="1281149" cy="128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Соединитель: уступ 40">
            <a:extLst>
              <a:ext uri="{FF2B5EF4-FFF2-40B4-BE49-F238E27FC236}">
                <a16:creationId xmlns:a16="http://schemas.microsoft.com/office/drawing/2014/main" id="{41B9C1BB-9103-888B-EEB6-60B6FF220EAB}"/>
              </a:ext>
            </a:extLst>
          </p:cNvPr>
          <p:cNvCxnSpPr>
            <a:cxnSpLocks/>
            <a:stCxn id="39" idx="1"/>
          </p:cNvCxnSpPr>
          <p:nvPr/>
        </p:nvCxnSpPr>
        <p:spPr>
          <a:xfrm rot="10800000">
            <a:off x="6096001" y="4891653"/>
            <a:ext cx="1028649" cy="18027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Соединитель: уступ 42">
            <a:extLst>
              <a:ext uri="{FF2B5EF4-FFF2-40B4-BE49-F238E27FC236}">
                <a16:creationId xmlns:a16="http://schemas.microsoft.com/office/drawing/2014/main" id="{9E88C140-03AD-CDAA-F8E4-08C78A79CE8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6001" y="4252422"/>
            <a:ext cx="1028649" cy="264346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14" name="Picture 18" descr="Free pirate corsair captain vector">
            <a:extLst>
              <a:ext uri="{FF2B5EF4-FFF2-40B4-BE49-F238E27FC236}">
                <a16:creationId xmlns:a16="http://schemas.microsoft.com/office/drawing/2014/main" id="{B1732416-8E74-5778-5BE6-F0533D868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064" y="2680899"/>
            <a:ext cx="511483" cy="6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EF4232-2D0E-C395-32B1-0F745D8F567B}"/>
              </a:ext>
            </a:extLst>
          </p:cNvPr>
          <p:cNvSpPr txBox="1"/>
          <p:nvPr/>
        </p:nvSpPr>
        <p:spPr>
          <a:xfrm>
            <a:off x="6214932" y="5719339"/>
            <a:ext cx="1100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Набор образов</a:t>
            </a:r>
          </a:p>
        </p:txBody>
      </p:sp>
    </p:spTree>
    <p:extLst>
      <p:ext uri="{BB962C8B-B14F-4D97-AF65-F5344CB8AC3E}">
        <p14:creationId xmlns:p14="http://schemas.microsoft.com/office/powerpoint/2010/main" val="76789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 animBg="1"/>
      <p:bldP spid="12" grpId="0" animBg="1"/>
      <p:bldP spid="16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Сформированное изображение">
            <a:extLst>
              <a:ext uri="{FF2B5EF4-FFF2-40B4-BE49-F238E27FC236}">
                <a16:creationId xmlns:a16="http://schemas.microsoft.com/office/drawing/2014/main" id="{E0C8E275-0236-CCB8-4F7D-FAD31151E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133" y="4714778"/>
            <a:ext cx="1309915" cy="130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FE3C4-BA7B-9BED-FA7C-921CFC79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запустить весь процесс?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42BFEC-1EDB-3A21-9E35-01351E1A9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432" y="1893623"/>
            <a:ext cx="5967636" cy="1377548"/>
          </a:xfrm>
        </p:spPr>
        <p:txBody>
          <a:bodyPr/>
          <a:lstStyle/>
          <a:p>
            <a:r>
              <a:rPr lang="ru-RU" dirty="0"/>
              <a:t>Прежде чем ввести команду, необходимо дать инструкции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6E60E0-55FB-DE37-B932-DBB115985F74}"/>
              </a:ext>
            </a:extLst>
          </p:cNvPr>
          <p:cNvSpPr txBox="1"/>
          <p:nvPr/>
        </p:nvSpPr>
        <p:spPr>
          <a:xfrm>
            <a:off x="8468939" y="2390454"/>
            <a:ext cx="20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build</a:t>
            </a:r>
            <a:endParaRPr lang="ru-RU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Рисунок 6" descr="Изображение выглядит как текст, Шрифт, логотип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6311B98-1047-73FC-51D0-F754F2CA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2714" l="9709" r="97087">
                        <a14:foregroundMark x1="18447" y1="84171" x2="81877" y2="85678"/>
                        <a14:foregroundMark x1="81877" y1="85678" x2="33657" y2="89196"/>
                        <a14:foregroundMark x1="43689" y1="85427" x2="48867" y2="80653"/>
                        <a14:foregroundMark x1="81230" y1="82412" x2="81877" y2="82915"/>
                        <a14:foregroundMark x1="90615" y1="82915" x2="77994" y2="87437"/>
                        <a14:foregroundMark x1="94175" y1="81910" x2="92880" y2="83417"/>
                        <a14:foregroundMark x1="31715" y1="73618" x2="45307" y2="77387"/>
                        <a14:foregroundMark x1="39806" y1="77889" x2="51780" y2="80402"/>
                        <a14:foregroundMark x1="33657" y1="77889" x2="13592" y2="90201"/>
                        <a14:foregroundMark x1="13592" y1="90201" x2="12621" y2="81658"/>
                        <a14:foregroundMark x1="94175" y1="92714" x2="15210" y2="90452"/>
                        <a14:foregroundMark x1="82201" y1="28392" x2="95793" y2="31658"/>
                        <a14:foregroundMark x1="97087" y1="35930" x2="77023" y2="24121"/>
                        <a14:foregroundMark x1="77023" y1="24121" x2="73463" y2="15578"/>
                        <a14:foregroundMark x1="71521" y1="12312" x2="19417" y2="11558"/>
                        <a14:foregroundMark x1="19417" y1="11558" x2="13916" y2="78141"/>
                        <a14:foregroundMark x1="13916" y1="78141" x2="14887" y2="83920"/>
                        <a14:foregroundMark x1="14563" y1="11307" x2="16181" y2="58040"/>
                        <a14:foregroundMark x1="16181" y1="58040" x2="10356" y2="38442"/>
                        <a14:foregroundMark x1="11327" y1="46734" x2="13916" y2="70603"/>
                        <a14:foregroundMark x1="14239" y1="72864" x2="12945" y2="51759"/>
                        <a14:foregroundMark x1="12945" y1="51759" x2="15534" y2="67337"/>
                        <a14:foregroundMark x1="81230" y1="33417" x2="78641" y2="27889"/>
                        <a14:foregroundMark x1="68932" y1="13065" x2="69903" y2="26382"/>
                        <a14:foregroundMark x1="83172" y1="76382" x2="53722" y2="80151"/>
                        <a14:foregroundMark x1="53722" y1="80151" x2="60841" y2="77136"/>
                        <a14:foregroundMark x1="87055" y1="77136" x2="94822" y2="77387"/>
                        <a14:foregroundMark x1="94822" y1="77387" x2="94175" y2="37688"/>
                        <a14:foregroundMark x1="96764" y1="38442" x2="94822" y2="771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26" y="3015510"/>
            <a:ext cx="1176805" cy="1515755"/>
          </a:xfrm>
          <a:prstGeom prst="rect">
            <a:avLst/>
          </a:prstGeom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BB935A0F-43D0-062E-AEEF-FB3C514F7A3E}"/>
              </a:ext>
            </a:extLst>
          </p:cNvPr>
          <p:cNvSpPr/>
          <p:nvPr/>
        </p:nvSpPr>
        <p:spPr>
          <a:xfrm>
            <a:off x="4606776" y="3508112"/>
            <a:ext cx="1857579" cy="612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04EBE3F8-124F-D4C5-B44A-6EB0F24483C1}"/>
              </a:ext>
            </a:extLst>
          </p:cNvPr>
          <p:cNvSpPr/>
          <p:nvPr/>
        </p:nvSpPr>
        <p:spPr>
          <a:xfrm>
            <a:off x="4606775" y="5063367"/>
            <a:ext cx="1857579" cy="612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4" descr="Free bash terminal linux vector">
            <a:extLst>
              <a:ext uri="{FF2B5EF4-FFF2-40B4-BE49-F238E27FC236}">
                <a16:creationId xmlns:a16="http://schemas.microsoft.com/office/drawing/2014/main" id="{5FB6A3BC-113E-88BD-7979-BBE8CE41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130" y="3508112"/>
            <a:ext cx="2790798" cy="173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7B1260-7A92-8DCF-56D8-3E10E4CF6643}"/>
              </a:ext>
            </a:extLst>
          </p:cNvPr>
          <p:cNvSpPr txBox="1"/>
          <p:nvPr/>
        </p:nvSpPr>
        <p:spPr>
          <a:xfrm>
            <a:off x="8667252" y="3586792"/>
            <a:ext cx="2185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docker-compose build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90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D454B9-1A29-8406-A1B4-B07C3C80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 файла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C09ECB-CD39-C798-1BAD-2585DAE06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0423" cy="4351338"/>
          </a:xfrm>
        </p:spPr>
        <p:txBody>
          <a:bodyPr>
            <a:normAutofit fontScale="55000" lnSpcReduction="20000"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postgres:14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container_name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scraper_database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POSTGRES_USER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POSTGRES_PASSWORD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password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POSTGRES_DB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linktextdb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volumes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db_data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:/var/lib/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postgresql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/data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init.sql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:/docker-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entrypoint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initdb.d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init.sql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"5433:5432"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volumes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db_data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endParaRPr lang="ru-RU" dirty="0"/>
          </a:p>
        </p:txBody>
      </p:sp>
      <p:pic>
        <p:nvPicPr>
          <p:cNvPr id="4" name="Picture 2" descr="Сформированное изображение">
            <a:extLst>
              <a:ext uri="{FF2B5EF4-FFF2-40B4-BE49-F238E27FC236}">
                <a16:creationId xmlns:a16="http://schemas.microsoft.com/office/drawing/2014/main" id="{6197A69E-4CA9-598B-F745-E39CFAAA5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80" y="1886994"/>
            <a:ext cx="3415298" cy="341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56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A53C4-B63A-B53E-4D25-9DCF1B5D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Логика </a:t>
            </a:r>
            <a:r>
              <a:rPr lang="ru-RU" dirty="0" err="1"/>
              <a:t>парсинга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661DA8-6435-D7E0-A0B6-3508DCCB3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43326D3-1973-47F4-EF2F-34848E964E29}"/>
              </a:ext>
            </a:extLst>
          </p:cNvPr>
          <p:cNvSpPr/>
          <p:nvPr/>
        </p:nvSpPr>
        <p:spPr>
          <a:xfrm>
            <a:off x="1221246" y="2066604"/>
            <a:ext cx="1969949" cy="30561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url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EEFE51D-713F-1ECD-7764-B458798C54AC}"/>
              </a:ext>
            </a:extLst>
          </p:cNvPr>
          <p:cNvSpPr/>
          <p:nvPr/>
        </p:nvSpPr>
        <p:spPr>
          <a:xfrm>
            <a:off x="4252880" y="2066603"/>
            <a:ext cx="1969949" cy="30561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technology_id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product_name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vendor_name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projects_num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project_base_num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product_url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E7D0E81-41F6-7B3B-6117-650D7A1A12A2}"/>
              </a:ext>
            </a:extLst>
          </p:cNvPr>
          <p:cNvSpPr/>
          <p:nvPr/>
        </p:nvSpPr>
        <p:spPr>
          <a:xfrm>
            <a:off x="7413390" y="2066603"/>
            <a:ext cx="1969949" cy="30561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product_id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Attribute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Соединитель: уступ 8">
            <a:extLst>
              <a:ext uri="{FF2B5EF4-FFF2-40B4-BE49-F238E27FC236}">
                <a16:creationId xmlns:a16="http://schemas.microsoft.com/office/drawing/2014/main" id="{B006975D-FD8D-B09D-AD71-9F26F074D4F0}"/>
              </a:ext>
            </a:extLst>
          </p:cNvPr>
          <p:cNvCxnSpPr>
            <a:cxnSpLocks/>
          </p:cNvCxnSpPr>
          <p:nvPr/>
        </p:nvCxnSpPr>
        <p:spPr>
          <a:xfrm flipV="1">
            <a:off x="1939264" y="2790731"/>
            <a:ext cx="2313616" cy="375916"/>
          </a:xfrm>
          <a:prstGeom prst="bentConnector3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: уступ 10">
            <a:extLst>
              <a:ext uri="{FF2B5EF4-FFF2-40B4-BE49-F238E27FC236}">
                <a16:creationId xmlns:a16="http://schemas.microsoft.com/office/drawing/2014/main" id="{D6B9F52E-4E05-0B8B-683D-5D52EB903C1F}"/>
              </a:ext>
            </a:extLst>
          </p:cNvPr>
          <p:cNvCxnSpPr>
            <a:cxnSpLocks/>
          </p:cNvCxnSpPr>
          <p:nvPr/>
        </p:nvCxnSpPr>
        <p:spPr>
          <a:xfrm>
            <a:off x="5222512" y="2509997"/>
            <a:ext cx="2236905" cy="656650"/>
          </a:xfrm>
          <a:prstGeom prst="bentConnector3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309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14B39-D116-7CE6-8CF2-D4301339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Init.sql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E9D6E0-394C-91DB-85A5-AEFEE96AC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369"/>
            <a:ext cx="10515600" cy="4351338"/>
          </a:xfrm>
        </p:spPr>
        <p:txBody>
          <a:bodyPr/>
          <a:lstStyle/>
          <a:p>
            <a:r>
              <a:rPr lang="ru-RU" dirty="0"/>
              <a:t>Скрипт, создающий таблицы для базы данных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56120-3160-AA80-C396-8BB65B421149}"/>
              </a:ext>
            </a:extLst>
          </p:cNvPr>
          <p:cNvSpPr txBox="1"/>
          <p:nvPr/>
        </p:nvSpPr>
        <p:spPr>
          <a:xfrm>
            <a:off x="1023842" y="1999401"/>
            <a:ext cx="488600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technologies (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id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UNIQUE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'pending'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error_message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21193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14B39-D116-7CE6-8CF2-D4301339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Init.sql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E9D6E0-394C-91DB-85A5-AEFEE96AC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369"/>
            <a:ext cx="10515600" cy="4351338"/>
          </a:xfrm>
        </p:spPr>
        <p:txBody>
          <a:bodyPr/>
          <a:lstStyle/>
          <a:p>
            <a:r>
              <a:rPr lang="ru-RU" dirty="0"/>
              <a:t>Скрипт, создающий таблицы для базы данных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56120-3160-AA80-C396-8BB65B421149}"/>
              </a:ext>
            </a:extLst>
          </p:cNvPr>
          <p:cNvSpPr txBox="1"/>
          <p:nvPr/>
        </p:nvSpPr>
        <p:spPr>
          <a:xfrm>
            <a:off x="1023842" y="1999401"/>
            <a:ext cx="488600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product_list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id          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technology_id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technologies(id)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 DELETE CASCADE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product_name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vendor_name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contractors_num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projects_num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project_base_num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product_url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UNIQUE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'pending'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error_message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9136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F4A8DF-3259-00A3-3645-87F37E2BD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 отходите…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546FDF-1958-A9C3-A12E-891ED0224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Сформированное изображение">
            <a:extLst>
              <a:ext uri="{FF2B5EF4-FFF2-40B4-BE49-F238E27FC236}">
                <a16:creationId xmlns:a16="http://schemas.microsoft.com/office/drawing/2014/main" id="{BB71B00F-A741-6992-BBAE-12F90FBC5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3555" l="9961" r="91309">
                        <a14:foregroundMark x1="91309" y1="50293" x2="90820" y2="58105"/>
                        <a14:foregroundMark x1="79199" y1="92090" x2="65039" y2="93555"/>
                        <a14:foregroundMark x1="73828" y1="87305" x2="74023" y2="82617"/>
                        <a14:foregroundMark x1="45801" y1="87109" x2="32715" y2="87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669" y="1825625"/>
            <a:ext cx="4224752" cy="422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367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F14B39-D116-7CE6-8CF2-D4301339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Init.sql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E9D6E0-394C-91DB-85A5-AEFEE96AC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369"/>
            <a:ext cx="10515600" cy="4351338"/>
          </a:xfrm>
        </p:spPr>
        <p:txBody>
          <a:bodyPr/>
          <a:lstStyle/>
          <a:p>
            <a:r>
              <a:rPr lang="ru-RU" dirty="0"/>
              <a:t>Скрипт, создающий таблицы для базы данных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BA030-0DEC-6B67-3F8E-EAAEB413178F}"/>
              </a:ext>
            </a:extLst>
          </p:cNvPr>
          <p:cNvSpPr txBox="1"/>
          <p:nvPr/>
        </p:nvSpPr>
        <p:spPr>
          <a:xfrm>
            <a:off x="1084700" y="2331604"/>
            <a:ext cx="60970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product_attrs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 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id        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PRIMARY KEY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product_id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product_list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(id)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ON DELETE CASCADE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attr_name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attr_value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 NULL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16757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8202B-535D-2FAE-5CB0-A07CF226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Превратим наш парсер в Докер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CFC3FC-8673-B0E0-3BBD-0BE174078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ru-R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ru-R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Это у нас уже есть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r_scraper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container_name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r_scraper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Rscript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Advanced_Scraper_Mine.r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on-failure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depends_on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3698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091F4-5F05-0A36-BE94-9965264D9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Докерфайл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6C30E3-B995-AAFD-D148-6D7E1FB6F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rocker/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r-base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latest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apt-get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apt-get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libxml2-dev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libcurl4-openssl-dev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libssl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-dev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libpq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-dev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install.packages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(c('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rvest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', 'DBI', 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RPostgres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'), repos='https://cloud.r-project.org')"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WORKDIR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/app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Advanced_Scraper_Mine.r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Rscript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Advanced_Scraper_Mine.r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Рисунок 3" descr="Изображение выглядит как текст, Шрифт, логотип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7F97D8B-38CC-0D27-F47F-BA2A04862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99" b="92714" l="9709" r="97087">
                        <a14:foregroundMark x1="18447" y1="84171" x2="81877" y2="85678"/>
                        <a14:foregroundMark x1="81877" y1="85678" x2="33657" y2="89196"/>
                        <a14:foregroundMark x1="43689" y1="85427" x2="48867" y2="80653"/>
                        <a14:foregroundMark x1="81230" y1="82412" x2="81877" y2="82915"/>
                        <a14:foregroundMark x1="90615" y1="82915" x2="77994" y2="87437"/>
                        <a14:foregroundMark x1="94175" y1="81910" x2="92880" y2="83417"/>
                        <a14:foregroundMark x1="31715" y1="73618" x2="45307" y2="77387"/>
                        <a14:foregroundMark x1="39806" y1="77889" x2="51780" y2="80402"/>
                        <a14:foregroundMark x1="33657" y1="77889" x2="13592" y2="90201"/>
                        <a14:foregroundMark x1="13592" y1="90201" x2="12621" y2="81658"/>
                        <a14:foregroundMark x1="94175" y1="92714" x2="15210" y2="90452"/>
                        <a14:foregroundMark x1="82201" y1="28392" x2="95793" y2="31658"/>
                        <a14:foregroundMark x1="97087" y1="35930" x2="77023" y2="24121"/>
                        <a14:foregroundMark x1="77023" y1="24121" x2="73463" y2="15578"/>
                        <a14:foregroundMark x1="71521" y1="12312" x2="19417" y2="11558"/>
                        <a14:foregroundMark x1="19417" y1="11558" x2="13916" y2="78141"/>
                        <a14:foregroundMark x1="13916" y1="78141" x2="14887" y2="83920"/>
                        <a14:foregroundMark x1="14563" y1="11307" x2="16181" y2="58040"/>
                        <a14:foregroundMark x1="16181" y1="58040" x2="10356" y2="38442"/>
                        <a14:foregroundMark x1="11327" y1="46734" x2="13916" y2="70603"/>
                        <a14:foregroundMark x1="14239" y1="72864" x2="12945" y2="51759"/>
                        <a14:foregroundMark x1="12945" y1="51759" x2="15534" y2="67337"/>
                        <a14:foregroundMark x1="81230" y1="33417" x2="78641" y2="27889"/>
                        <a14:foregroundMark x1="68932" y1="13065" x2="69903" y2="26382"/>
                        <a14:foregroundMark x1="83172" y1="76382" x2="53722" y2="80151"/>
                        <a14:foregroundMark x1="53722" y1="80151" x2="60841" y2="77136"/>
                        <a14:foregroundMark x1="87055" y1="77136" x2="94822" y2="77387"/>
                        <a14:foregroundMark x1="94822" y1="77387" x2="94175" y2="37688"/>
                        <a14:foregroundMark x1="96764" y1="38442" x2="94822" y2="771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619" y="1333996"/>
            <a:ext cx="1725318" cy="222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46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AB8584-F4A4-5B90-39B4-818B48D8F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Куда дальше?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EB6A95-DBCB-E50F-B193-5228994B4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Распараллеленный </a:t>
            </a:r>
            <a:r>
              <a:rPr lang="ru-RU" dirty="0" err="1"/>
              <a:t>парсинг</a:t>
            </a:r>
            <a:r>
              <a:rPr lang="ru-RU" dirty="0"/>
              <a:t> (разные итерации выполняются разными процессами)</a:t>
            </a:r>
          </a:p>
          <a:p>
            <a:r>
              <a:rPr lang="ru-RU" dirty="0"/>
              <a:t>Функции для автоматического </a:t>
            </a:r>
            <a:r>
              <a:rPr lang="ru-RU" dirty="0" err="1"/>
              <a:t>пересбора</a:t>
            </a:r>
            <a:r>
              <a:rPr lang="ru-RU" dirty="0"/>
              <a:t> данных</a:t>
            </a:r>
          </a:p>
        </p:txBody>
      </p:sp>
    </p:spTree>
    <p:extLst>
      <p:ext uri="{BB962C8B-B14F-4D97-AF65-F5344CB8AC3E}">
        <p14:creationId xmlns:p14="http://schemas.microsoft.com/office/powerpoint/2010/main" val="1205452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2A8978-5483-A1F5-9539-5D0FF7B6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Потом приходите…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1A7B2E-952B-2F51-2998-8F095CE66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Picture 2" descr="Сформированное изображение">
            <a:extLst>
              <a:ext uri="{FF2B5EF4-FFF2-40B4-BE49-F238E27FC236}">
                <a16:creationId xmlns:a16="http://schemas.microsoft.com/office/drawing/2014/main" id="{F2D06EAD-5A58-2DF8-6DB5-A54B4E93D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0" b="92676" l="9961" r="94727">
                        <a14:foregroundMark x1="52441" y1="7520" x2="48145" y2="8691"/>
                        <a14:foregroundMark x1="53711" y1="8691" x2="48145" y2="23438"/>
                        <a14:foregroundMark x1="48828" y1="13770" x2="40918" y2="21973"/>
                        <a14:foregroundMark x1="40918" y1="21973" x2="38965" y2="21484"/>
                        <a14:foregroundMark x1="45801" y1="27734" x2="42090" y2="31836"/>
                        <a14:foregroundMark x1="46484" y1="40234" x2="53711" y2="40918"/>
                        <a14:foregroundMark x1="51465" y1="39160" x2="46484" y2="39844"/>
                        <a14:foregroundMark x1="46484" y1="39844" x2="54102" y2="39551"/>
                        <a14:foregroundMark x1="54102" y1="39551" x2="54102" y2="39551"/>
                        <a14:foregroundMark x1="55371" y1="33496" x2="56152" y2="28809"/>
                        <a14:foregroundMark x1="46973" y1="33203" x2="37988" y2="26172"/>
                        <a14:foregroundMark x1="37988" y1="26172" x2="33984" y2="15234"/>
                        <a14:foregroundMark x1="33984" y1="15234" x2="51953" y2="13477"/>
                        <a14:foregroundMark x1="51953" y1="13477" x2="55176" y2="11035"/>
                        <a14:foregroundMark x1="54688" y1="34082" x2="54688" y2="34082"/>
                        <a14:foregroundMark x1="56348" y1="33789" x2="33984" y2="29590"/>
                        <a14:foregroundMark x1="54492" y1="57031" x2="65723" y2="61328"/>
                        <a14:foregroundMark x1="65723" y1="61328" x2="80078" y2="59375"/>
                        <a14:foregroundMark x1="80078" y1="59375" x2="86914" y2="70215"/>
                        <a14:foregroundMark x1="86914" y1="70215" x2="72266" y2="59766"/>
                        <a14:foregroundMark x1="76270" y1="59277" x2="65527" y2="63184"/>
                        <a14:foregroundMark x1="65527" y1="63184" x2="59180" y2="63672"/>
                        <a14:foregroundMark x1="67285" y1="60254" x2="61328" y2="72168"/>
                        <a14:foregroundMark x1="61328" y1="72168" x2="59082" y2="57715"/>
                        <a14:foregroundMark x1="59082" y1="57715" x2="55176" y2="68359"/>
                        <a14:foregroundMark x1="79980" y1="54688" x2="90820" y2="60156"/>
                        <a14:foregroundMark x1="90820" y1="60156" x2="88965" y2="71484"/>
                        <a14:foregroundMark x1="78516" y1="92773" x2="66211" y2="92773"/>
                        <a14:foregroundMark x1="66211" y1="92773" x2="80859" y2="90430"/>
                        <a14:foregroundMark x1="75293" y1="83496" x2="73535" y2="72852"/>
                        <a14:foregroundMark x1="73535" y1="72852" x2="74023" y2="85547"/>
                        <a14:foregroundMark x1="74023" y1="85547" x2="71582" y2="75000"/>
                        <a14:foregroundMark x1="71582" y1="75000" x2="69922" y2="83008"/>
                        <a14:foregroundMark x1="69434" y1="67969" x2="69629" y2="90430"/>
                        <a14:foregroundMark x1="69629" y1="90430" x2="71191" y2="90723"/>
                        <a14:foregroundMark x1="72461" y1="90723" x2="74121" y2="90039"/>
                        <a14:foregroundMark x1="54785" y1="25879" x2="53809" y2="26758"/>
                        <a14:foregroundMark x1="55859" y1="28613" x2="55859" y2="28613"/>
                        <a14:foregroundMark x1="55859" y1="28613" x2="56836" y2="30469"/>
                        <a14:foregroundMark x1="56152" y1="24414" x2="52832" y2="23047"/>
                        <a14:foregroundMark x1="59375" y1="20020" x2="55762" y2="26465"/>
                        <a14:foregroundMark x1="33301" y1="84082" x2="23047" y2="80078"/>
                        <a14:foregroundMark x1="23047" y1="80078" x2="14355" y2="72070"/>
                        <a14:foregroundMark x1="14355" y1="72070" x2="17188" y2="62695"/>
                        <a14:foregroundMark x1="18164" y1="64258" x2="17188" y2="69727"/>
                        <a14:foregroundMark x1="21289" y1="69434" x2="26563" y2="73828"/>
                        <a14:foregroundMark x1="26953" y1="77832" x2="32031" y2="77832"/>
                        <a14:foregroundMark x1="34961" y1="77832" x2="37012" y2="79004"/>
                        <a14:foregroundMark x1="41504" y1="76074" x2="39941" y2="75391"/>
                        <a14:foregroundMark x1="53418" y1="81348" x2="58105" y2="82520"/>
                        <a14:foregroundMark x1="94727" y1="47461" x2="94043" y2="50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000" y="1690688"/>
            <a:ext cx="4451819" cy="445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3F4AF594-0F52-8C83-73B2-C0F946B2707D}"/>
              </a:ext>
            </a:extLst>
          </p:cNvPr>
          <p:cNvSpPr/>
          <p:nvPr/>
        </p:nvSpPr>
        <p:spPr>
          <a:xfrm>
            <a:off x="6775152" y="1141465"/>
            <a:ext cx="2933444" cy="1874785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Было отключение энергии? Ну вот, все данные пропали</a:t>
            </a:r>
          </a:p>
        </p:txBody>
      </p:sp>
    </p:spTree>
    <p:extLst>
      <p:ext uri="{BB962C8B-B14F-4D97-AF65-F5344CB8AC3E}">
        <p14:creationId xmlns:p14="http://schemas.microsoft.com/office/powerpoint/2010/main" val="2078994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62051D-549A-FEC3-71B4-73BB3C1A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 решили сделать небольшое изменение в парсер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7E5E80-1536-C083-A7F8-5DE300982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5851" cy="4351338"/>
          </a:xfrm>
        </p:spPr>
        <p:txBody>
          <a:bodyPr/>
          <a:lstStyle/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Он проходит по списку ссылок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Сохраняет всю информацию внутри в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environment 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переменной</a:t>
            </a:r>
          </a:p>
          <a:p>
            <a:r>
              <a:rPr lang="ru-RU" dirty="0"/>
              <a:t>Периодически сохраняет данные в формате </a:t>
            </a:r>
            <a:r>
              <a:rPr lang="en-US" dirty="0"/>
              <a:t>csv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AD23CE-ADFF-54FE-5CC0-ADABDAD2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10" b="92480" l="9961" r="92676">
                        <a14:foregroundMark x1="47852" y1="11523" x2="47852" y2="11523"/>
                        <a14:foregroundMark x1="56836" y1="14453" x2="45117" y2="11328"/>
                        <a14:foregroundMark x1="45117" y1="11328" x2="45410" y2="11328"/>
                        <a14:foregroundMark x1="47559" y1="21875" x2="43848" y2="21289"/>
                        <a14:foregroundMark x1="56836" y1="21582" x2="58789" y2="21973"/>
                        <a14:foregroundMark x1="46094" y1="28516" x2="46680" y2="29004"/>
                        <a14:foregroundMark x1="55957" y1="27637" x2="56250" y2="29297"/>
                        <a14:foregroundMark x1="54199" y1="58496" x2="74609" y2="60742"/>
                        <a14:foregroundMark x1="74609" y1="60742" x2="84570" y2="68848"/>
                        <a14:foregroundMark x1="84570" y1="68848" x2="85938" y2="60547"/>
                        <a14:foregroundMark x1="88184" y1="55371" x2="92773" y2="54492"/>
                        <a14:foregroundMark x1="72559" y1="68457" x2="75977" y2="80957"/>
                        <a14:foregroundMark x1="75977" y1="80957" x2="70313" y2="69434"/>
                        <a14:foregroundMark x1="70313" y1="69434" x2="68457" y2="84082"/>
                        <a14:foregroundMark x1="68457" y1="84082" x2="75098" y2="86035"/>
                        <a14:foregroundMark x1="66406" y1="92578" x2="80664" y2="89648"/>
                        <a14:foregroundMark x1="80664" y1="89648" x2="81055" y2="89355"/>
                        <a14:foregroundMark x1="53906" y1="7910" x2="46387" y2="9277"/>
                        <a14:foregroundMark x1="62793" y1="28125" x2="60840" y2="32813"/>
                        <a14:foregroundMark x1="61133" y1="30762" x2="61133" y2="31836"/>
                        <a14:foregroundMark x1="46680" y1="37305" x2="52734" y2="39941"/>
                        <a14:backgroundMark x1="43555" y1="8496" x2="42773" y2="76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74012" y="2098984"/>
            <a:ext cx="4139348" cy="41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95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23406-B5DF-499F-28A1-35CFE95B2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AE98A5-C56A-9ACA-7B28-DF1B71358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Сформированное изображение">
            <a:extLst>
              <a:ext uri="{FF2B5EF4-FFF2-40B4-BE49-F238E27FC236}">
                <a16:creationId xmlns:a16="http://schemas.microsoft.com/office/drawing/2014/main" id="{78F8F2C5-BBEE-989A-C202-F70BA2C38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3555" l="9961" r="91309">
                        <a14:foregroundMark x1="91309" y1="50293" x2="90820" y2="58105"/>
                        <a14:foregroundMark x1="79199" y1="92090" x2="65039" y2="93555"/>
                        <a14:foregroundMark x1="73828" y1="87305" x2="74023" y2="82617"/>
                        <a14:foregroundMark x1="45801" y1="87109" x2="32715" y2="87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669" y="1825625"/>
            <a:ext cx="4224752" cy="422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911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2A8978-5483-A1F5-9539-5D0FF7B6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Опять приходите…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1A7B2E-952B-2F51-2998-8F095CE66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Picture 2" descr="Сформированное изображение">
            <a:extLst>
              <a:ext uri="{FF2B5EF4-FFF2-40B4-BE49-F238E27FC236}">
                <a16:creationId xmlns:a16="http://schemas.microsoft.com/office/drawing/2014/main" id="{F2D06EAD-5A58-2DF8-6DB5-A54B4E93D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0" b="92676" l="9961" r="94727">
                        <a14:foregroundMark x1="52441" y1="7520" x2="48145" y2="8691"/>
                        <a14:foregroundMark x1="53711" y1="8691" x2="48145" y2="23438"/>
                        <a14:foregroundMark x1="48828" y1="13770" x2="40918" y2="21973"/>
                        <a14:foregroundMark x1="40918" y1="21973" x2="38965" y2="21484"/>
                        <a14:foregroundMark x1="45801" y1="27734" x2="42090" y2="31836"/>
                        <a14:foregroundMark x1="46484" y1="40234" x2="53711" y2="40918"/>
                        <a14:foregroundMark x1="51465" y1="39160" x2="46484" y2="39844"/>
                        <a14:foregroundMark x1="46484" y1="39844" x2="54102" y2="39551"/>
                        <a14:foregroundMark x1="54102" y1="39551" x2="54102" y2="39551"/>
                        <a14:foregroundMark x1="55371" y1="33496" x2="56152" y2="28809"/>
                        <a14:foregroundMark x1="46973" y1="33203" x2="37988" y2="26172"/>
                        <a14:foregroundMark x1="37988" y1="26172" x2="33984" y2="15234"/>
                        <a14:foregroundMark x1="33984" y1="15234" x2="51953" y2="13477"/>
                        <a14:foregroundMark x1="51953" y1="13477" x2="55176" y2="11035"/>
                        <a14:foregroundMark x1="54688" y1="34082" x2="54688" y2="34082"/>
                        <a14:foregroundMark x1="56348" y1="33789" x2="33984" y2="29590"/>
                        <a14:foregroundMark x1="54492" y1="57031" x2="65723" y2="61328"/>
                        <a14:foregroundMark x1="65723" y1="61328" x2="80078" y2="59375"/>
                        <a14:foregroundMark x1="80078" y1="59375" x2="86914" y2="70215"/>
                        <a14:foregroundMark x1="86914" y1="70215" x2="72266" y2="59766"/>
                        <a14:foregroundMark x1="76270" y1="59277" x2="65527" y2="63184"/>
                        <a14:foregroundMark x1="65527" y1="63184" x2="59180" y2="63672"/>
                        <a14:foregroundMark x1="67285" y1="60254" x2="61328" y2="72168"/>
                        <a14:foregroundMark x1="61328" y1="72168" x2="59082" y2="57715"/>
                        <a14:foregroundMark x1="59082" y1="57715" x2="55176" y2="68359"/>
                        <a14:foregroundMark x1="79980" y1="54688" x2="90820" y2="60156"/>
                        <a14:foregroundMark x1="90820" y1="60156" x2="88965" y2="71484"/>
                        <a14:foregroundMark x1="78516" y1="92773" x2="66211" y2="92773"/>
                        <a14:foregroundMark x1="66211" y1="92773" x2="80859" y2="90430"/>
                        <a14:foregroundMark x1="75293" y1="83496" x2="73535" y2="72852"/>
                        <a14:foregroundMark x1="73535" y1="72852" x2="74023" y2="85547"/>
                        <a14:foregroundMark x1="74023" y1="85547" x2="71582" y2="75000"/>
                        <a14:foregroundMark x1="71582" y1="75000" x2="69922" y2="83008"/>
                        <a14:foregroundMark x1="69434" y1="67969" x2="69629" y2="90430"/>
                        <a14:foregroundMark x1="69629" y1="90430" x2="71191" y2="90723"/>
                        <a14:foregroundMark x1="72461" y1="90723" x2="74121" y2="90039"/>
                        <a14:foregroundMark x1="54785" y1="25879" x2="53809" y2="26758"/>
                        <a14:foregroundMark x1="55859" y1="28613" x2="55859" y2="28613"/>
                        <a14:foregroundMark x1="55859" y1="28613" x2="56836" y2="30469"/>
                        <a14:foregroundMark x1="56152" y1="24414" x2="52832" y2="23047"/>
                        <a14:foregroundMark x1="59375" y1="20020" x2="55762" y2="26465"/>
                        <a14:foregroundMark x1="33301" y1="84082" x2="23047" y2="80078"/>
                        <a14:foregroundMark x1="23047" y1="80078" x2="14355" y2="72070"/>
                        <a14:foregroundMark x1="14355" y1="72070" x2="17188" y2="62695"/>
                        <a14:foregroundMark x1="18164" y1="64258" x2="17188" y2="69727"/>
                        <a14:foregroundMark x1="21289" y1="69434" x2="26563" y2="73828"/>
                        <a14:foregroundMark x1="26953" y1="77832" x2="32031" y2="77832"/>
                        <a14:foregroundMark x1="34961" y1="77832" x2="37012" y2="79004"/>
                        <a14:foregroundMark x1="41504" y1="76074" x2="39941" y2="75391"/>
                        <a14:foregroundMark x1="53418" y1="81348" x2="58105" y2="82520"/>
                        <a14:foregroundMark x1="94727" y1="47461" x2="94043" y2="50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000" y="1690688"/>
            <a:ext cx="4451819" cy="445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3F4AF594-0F52-8C83-73B2-C0F946B2707D}"/>
              </a:ext>
            </a:extLst>
          </p:cNvPr>
          <p:cNvSpPr/>
          <p:nvPr/>
        </p:nvSpPr>
        <p:spPr>
          <a:xfrm>
            <a:off x="6842656" y="728716"/>
            <a:ext cx="3860119" cy="252384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R</a:t>
            </a: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Arial Black" panose="020B0A04020102020204" pitchFamily="34" charset="0"/>
              </a:rPr>
              <a:t>закрашился</a:t>
            </a: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 и ничего не </a:t>
            </a:r>
            <a:r>
              <a:rPr lang="ru-RU" dirty="0" err="1">
                <a:solidFill>
                  <a:schemeClr val="tx1"/>
                </a:solidFill>
                <a:latin typeface="Arial Black" panose="020B0A04020102020204" pitchFamily="34" charset="0"/>
              </a:rPr>
              <a:t>парсил</a:t>
            </a: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 всю ночь?! Отлично…</a:t>
            </a:r>
          </a:p>
        </p:txBody>
      </p:sp>
    </p:spTree>
    <p:extLst>
      <p:ext uri="{BB962C8B-B14F-4D97-AF65-F5344CB8AC3E}">
        <p14:creationId xmlns:p14="http://schemas.microsoft.com/office/powerpoint/2010/main" val="3388988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2A8978-5483-A1F5-9539-5D0FF7B6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что если?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C2E150-1453-A550-1893-D0C22854A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10" b="92480" l="9961" r="92676">
                        <a14:foregroundMark x1="47852" y1="11523" x2="47852" y2="11523"/>
                        <a14:foregroundMark x1="56836" y1="14453" x2="45117" y2="11328"/>
                        <a14:foregroundMark x1="45117" y1="11328" x2="45410" y2="11328"/>
                        <a14:foregroundMark x1="47559" y1="21875" x2="43848" y2="21289"/>
                        <a14:foregroundMark x1="56836" y1="21582" x2="58789" y2="21973"/>
                        <a14:foregroundMark x1="46094" y1="28516" x2="46680" y2="29004"/>
                        <a14:foregroundMark x1="55957" y1="27637" x2="56250" y2="29297"/>
                        <a14:foregroundMark x1="54199" y1="58496" x2="74609" y2="60742"/>
                        <a14:foregroundMark x1="74609" y1="60742" x2="84570" y2="68848"/>
                        <a14:foregroundMark x1="84570" y1="68848" x2="85938" y2="60547"/>
                        <a14:foregroundMark x1="88184" y1="55371" x2="92773" y2="54492"/>
                        <a14:foregroundMark x1="72559" y1="68457" x2="75977" y2="80957"/>
                        <a14:foregroundMark x1="75977" y1="80957" x2="70313" y2="69434"/>
                        <a14:foregroundMark x1="70313" y1="69434" x2="68457" y2="84082"/>
                        <a14:foregroundMark x1="68457" y1="84082" x2="75098" y2="86035"/>
                        <a14:foregroundMark x1="66406" y1="92578" x2="80664" y2="89648"/>
                        <a14:foregroundMark x1="80664" y1="89648" x2="81055" y2="89355"/>
                        <a14:foregroundMark x1="53906" y1="7910" x2="46387" y2="9277"/>
                        <a14:foregroundMark x1="62793" y1="28125" x2="60840" y2="32813"/>
                        <a14:foregroundMark x1="61133" y1="30762" x2="61133" y2="31836"/>
                        <a14:foregroundMark x1="46680" y1="37305" x2="52734" y2="39941"/>
                        <a14:backgroundMark x1="43555" y1="8496" x2="42773" y2="76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6656" y="2017670"/>
            <a:ext cx="4139348" cy="4139348"/>
          </a:xfrm>
          <a:prstGeom prst="rect">
            <a:avLst/>
          </a:prstGeom>
        </p:spPr>
      </p:pic>
      <p:sp>
        <p:nvSpPr>
          <p:cNvPr id="5" name="Облачко с текстом: овальное 4">
            <a:extLst>
              <a:ext uri="{FF2B5EF4-FFF2-40B4-BE49-F238E27FC236}">
                <a16:creationId xmlns:a16="http://schemas.microsoft.com/office/drawing/2014/main" id="{7EA6F492-549D-2217-4DB0-B2CDAC3D0B6F}"/>
              </a:ext>
            </a:extLst>
          </p:cNvPr>
          <p:cNvSpPr/>
          <p:nvPr/>
        </p:nvSpPr>
        <p:spPr>
          <a:xfrm>
            <a:off x="6842656" y="728716"/>
            <a:ext cx="3860119" cy="252384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Размещу свой парсер на надежном мощном сервере</a:t>
            </a:r>
          </a:p>
        </p:txBody>
      </p:sp>
    </p:spTree>
    <p:extLst>
      <p:ext uri="{BB962C8B-B14F-4D97-AF65-F5344CB8AC3E}">
        <p14:creationId xmlns:p14="http://schemas.microsoft.com/office/powerpoint/2010/main" val="1245096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55C8E-DF19-1EF0-3174-3B8885852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 нет…</a:t>
            </a:r>
          </a:p>
        </p:txBody>
      </p:sp>
      <p:pic>
        <p:nvPicPr>
          <p:cNvPr id="4" name="Picture 2" descr="Сформированное изображение">
            <a:extLst>
              <a:ext uri="{FF2B5EF4-FFF2-40B4-BE49-F238E27FC236}">
                <a16:creationId xmlns:a16="http://schemas.microsoft.com/office/drawing/2014/main" id="{B93AD9A6-4452-19A6-5C20-49D08EB662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0" b="92676" l="9961" r="94727">
                        <a14:foregroundMark x1="52441" y1="7520" x2="48145" y2="8691"/>
                        <a14:foregroundMark x1="53711" y1="8691" x2="48145" y2="23438"/>
                        <a14:foregroundMark x1="48828" y1="13770" x2="40918" y2="21973"/>
                        <a14:foregroundMark x1="40918" y1="21973" x2="38965" y2="21484"/>
                        <a14:foregroundMark x1="45801" y1="27734" x2="42090" y2="31836"/>
                        <a14:foregroundMark x1="46484" y1="40234" x2="53711" y2="40918"/>
                        <a14:foregroundMark x1="51465" y1="39160" x2="46484" y2="39844"/>
                        <a14:foregroundMark x1="46484" y1="39844" x2="54102" y2="39551"/>
                        <a14:foregroundMark x1="54102" y1="39551" x2="54102" y2="39551"/>
                        <a14:foregroundMark x1="55371" y1="33496" x2="56152" y2="28809"/>
                        <a14:foregroundMark x1="46973" y1="33203" x2="37988" y2="26172"/>
                        <a14:foregroundMark x1="37988" y1="26172" x2="33984" y2="15234"/>
                        <a14:foregroundMark x1="33984" y1="15234" x2="51953" y2="13477"/>
                        <a14:foregroundMark x1="51953" y1="13477" x2="55176" y2="11035"/>
                        <a14:foregroundMark x1="54688" y1="34082" x2="54688" y2="34082"/>
                        <a14:foregroundMark x1="56348" y1="33789" x2="33984" y2="29590"/>
                        <a14:foregroundMark x1="54492" y1="57031" x2="65723" y2="61328"/>
                        <a14:foregroundMark x1="65723" y1="61328" x2="80078" y2="59375"/>
                        <a14:foregroundMark x1="80078" y1="59375" x2="86914" y2="70215"/>
                        <a14:foregroundMark x1="86914" y1="70215" x2="72266" y2="59766"/>
                        <a14:foregroundMark x1="76270" y1="59277" x2="65527" y2="63184"/>
                        <a14:foregroundMark x1="65527" y1="63184" x2="59180" y2="63672"/>
                        <a14:foregroundMark x1="67285" y1="60254" x2="61328" y2="72168"/>
                        <a14:foregroundMark x1="61328" y1="72168" x2="59082" y2="57715"/>
                        <a14:foregroundMark x1="59082" y1="57715" x2="55176" y2="68359"/>
                        <a14:foregroundMark x1="79980" y1="54688" x2="90820" y2="60156"/>
                        <a14:foregroundMark x1="90820" y1="60156" x2="88965" y2="71484"/>
                        <a14:foregroundMark x1="78516" y1="92773" x2="66211" y2="92773"/>
                        <a14:foregroundMark x1="66211" y1="92773" x2="80859" y2="90430"/>
                        <a14:foregroundMark x1="75293" y1="83496" x2="73535" y2="72852"/>
                        <a14:foregroundMark x1="73535" y1="72852" x2="74023" y2="85547"/>
                        <a14:foregroundMark x1="74023" y1="85547" x2="71582" y2="75000"/>
                        <a14:foregroundMark x1="71582" y1="75000" x2="69922" y2="83008"/>
                        <a14:foregroundMark x1="69434" y1="67969" x2="69629" y2="90430"/>
                        <a14:foregroundMark x1="69629" y1="90430" x2="71191" y2="90723"/>
                        <a14:foregroundMark x1="72461" y1="90723" x2="74121" y2="90039"/>
                        <a14:foregroundMark x1="54785" y1="25879" x2="53809" y2="26758"/>
                        <a14:foregroundMark x1="55859" y1="28613" x2="55859" y2="28613"/>
                        <a14:foregroundMark x1="55859" y1="28613" x2="56836" y2="30469"/>
                        <a14:foregroundMark x1="56152" y1="24414" x2="52832" y2="23047"/>
                        <a14:foregroundMark x1="59375" y1="20020" x2="55762" y2="26465"/>
                        <a14:foregroundMark x1="33301" y1="84082" x2="23047" y2="80078"/>
                        <a14:foregroundMark x1="23047" y1="80078" x2="14355" y2="72070"/>
                        <a14:foregroundMark x1="14355" y1="72070" x2="17188" y2="62695"/>
                        <a14:foregroundMark x1="18164" y1="64258" x2="17188" y2="69727"/>
                        <a14:foregroundMark x1="21289" y1="69434" x2="26563" y2="73828"/>
                        <a14:foregroundMark x1="26953" y1="77832" x2="32031" y2="77832"/>
                        <a14:foregroundMark x1="34961" y1="77832" x2="37012" y2="79004"/>
                        <a14:foregroundMark x1="41504" y1="76074" x2="39941" y2="75391"/>
                        <a14:foregroundMark x1="53418" y1="81348" x2="58105" y2="82520"/>
                        <a14:foregroundMark x1="94727" y1="47461" x2="94043" y2="50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лачко с текстом: овальное 4">
            <a:extLst>
              <a:ext uri="{FF2B5EF4-FFF2-40B4-BE49-F238E27FC236}">
                <a16:creationId xmlns:a16="http://schemas.microsoft.com/office/drawing/2014/main" id="{5F8D33BE-2911-4C63-48F2-3236ABF7E14C}"/>
              </a:ext>
            </a:extLst>
          </p:cNvPr>
          <p:cNvSpPr/>
          <p:nvPr/>
        </p:nvSpPr>
        <p:spPr>
          <a:xfrm>
            <a:off x="6842656" y="728716"/>
            <a:ext cx="3860119" cy="252384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Да как тут вообще 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R </a:t>
            </a:r>
            <a:r>
              <a:rPr lang="ru-RU" dirty="0">
                <a:solidFill>
                  <a:schemeClr val="tx1"/>
                </a:solidFill>
                <a:latin typeface="Arial Black" panose="020B0A04020102020204" pitchFamily="34" charset="0"/>
              </a:rPr>
              <a:t>запустить, какие-то вечные ошибки…</a:t>
            </a:r>
          </a:p>
        </p:txBody>
      </p:sp>
    </p:spTree>
    <p:extLst>
      <p:ext uri="{BB962C8B-B14F-4D97-AF65-F5344CB8AC3E}">
        <p14:creationId xmlns:p14="http://schemas.microsoft.com/office/powerpoint/2010/main" val="42407086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1194</Words>
  <Application>Microsoft Office PowerPoint</Application>
  <PresentationFormat>Широкоэкранный</PresentationFormat>
  <Paragraphs>175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0" baseType="lpstr">
      <vt:lpstr>Aptos</vt:lpstr>
      <vt:lpstr>Aptos Display</vt:lpstr>
      <vt:lpstr>Arial</vt:lpstr>
      <vt:lpstr>Arial Black</vt:lpstr>
      <vt:lpstr>Consolas</vt:lpstr>
      <vt:lpstr>Courier New</vt:lpstr>
      <vt:lpstr>Тема Office</vt:lpstr>
      <vt:lpstr>Парсинг без боли и страха: с помощью Docker и СУБД</vt:lpstr>
      <vt:lpstr>Предположим, вы написали парсер</vt:lpstr>
      <vt:lpstr>Вы отходите…</vt:lpstr>
      <vt:lpstr>Потом приходите…</vt:lpstr>
      <vt:lpstr>Вы решили сделать небольшое изменение в парсер</vt:lpstr>
      <vt:lpstr>Презентация PowerPoint</vt:lpstr>
      <vt:lpstr>Опять приходите…</vt:lpstr>
      <vt:lpstr>А что если?</vt:lpstr>
      <vt:lpstr>Но нет…</vt:lpstr>
      <vt:lpstr>На помощь приходят Docker и СУБД Но почему?</vt:lpstr>
      <vt:lpstr>Что же такое Docker?</vt:lpstr>
      <vt:lpstr>Что бы дал Docker</vt:lpstr>
      <vt:lpstr>Что такое СУБД?</vt:lpstr>
      <vt:lpstr>Что бы дала СУБД</vt:lpstr>
      <vt:lpstr>Скачаем репозиторий</vt:lpstr>
      <vt:lpstr>Давайте перейдем к простому примеру и поймем логику парсинга</vt:lpstr>
      <vt:lpstr>Мы можем воспользоваться порталом TAdviser, агрегирующим эту информацию </vt:lpstr>
      <vt:lpstr>Базовый парсинг (1)</vt:lpstr>
      <vt:lpstr>Базовый парсинг (2)</vt:lpstr>
      <vt:lpstr>Извлечение ссылок из элементов </vt:lpstr>
      <vt:lpstr>Попробуйте написать код для извлечения названий технологий из тех же элементов</vt:lpstr>
      <vt:lpstr>Второй слой</vt:lpstr>
      <vt:lpstr>Третий слой</vt:lpstr>
      <vt:lpstr>Архитектура Docker</vt:lpstr>
      <vt:lpstr>Как запустить весь процесс?</vt:lpstr>
      <vt:lpstr>Содержание файла</vt:lpstr>
      <vt:lpstr>Логика парсинга</vt:lpstr>
      <vt:lpstr>Init.sql</vt:lpstr>
      <vt:lpstr>Init.sql</vt:lpstr>
      <vt:lpstr>Init.sql</vt:lpstr>
      <vt:lpstr>Превратим наш парсер в Докер</vt:lpstr>
      <vt:lpstr>Докерфайл</vt:lpstr>
      <vt:lpstr>Куда дальше?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ivanovegor1648@gmail.com</dc:creator>
  <cp:lastModifiedBy>ivanovegor1648@gmail.com</cp:lastModifiedBy>
  <cp:revision>10</cp:revision>
  <dcterms:created xsi:type="dcterms:W3CDTF">2025-05-04T14:03:26Z</dcterms:created>
  <dcterms:modified xsi:type="dcterms:W3CDTF">2025-05-06T10:32:27Z</dcterms:modified>
</cp:coreProperties>
</file>